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62" r:id="rId3"/>
    <p:sldId id="263" r:id="rId4"/>
    <p:sldId id="264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cel Soer" userId="3e1be210-72eb-460a-ad16-1b24a72b44a4" providerId="ADAL" clId="{2C511D5B-A4EE-4AAF-AE44-43242E39CBD9}"/>
    <pc:docChg chg="undo custSel addSld delSld modSld modShowInfo">
      <pc:chgData name="Marcel Soer" userId="3e1be210-72eb-460a-ad16-1b24a72b44a4" providerId="ADAL" clId="{2C511D5B-A4EE-4AAF-AE44-43242E39CBD9}" dt="2022-11-09T08:35:38.850" v="483" actId="1076"/>
      <pc:docMkLst>
        <pc:docMk/>
      </pc:docMkLst>
      <pc:sldChg chg="addSp delSp modSp del modAnim">
        <pc:chgData name="Marcel Soer" userId="3e1be210-72eb-460a-ad16-1b24a72b44a4" providerId="ADAL" clId="{2C511D5B-A4EE-4AAF-AE44-43242E39CBD9}" dt="2022-11-09T07:24:29.841" v="5" actId="47"/>
        <pc:sldMkLst>
          <pc:docMk/>
          <pc:sldMk cId="347473090" sldId="258"/>
        </pc:sldMkLst>
        <pc:spChg chg="add del mod">
          <ac:chgData name="Marcel Soer" userId="3e1be210-72eb-460a-ad16-1b24a72b44a4" providerId="ADAL" clId="{2C511D5B-A4EE-4AAF-AE44-43242E39CBD9}" dt="2022-11-09T07:24:23.434" v="3"/>
          <ac:spMkLst>
            <pc:docMk/>
            <pc:sldMk cId="347473090" sldId="258"/>
            <ac:spMk id="3" creationId="{C7D1E4FC-DBC9-4817-896C-492927D86E78}"/>
          </ac:spMkLst>
        </pc:spChg>
      </pc:sldChg>
      <pc:sldChg chg="addSp delSp modSp add mod addAnim delAnim">
        <pc:chgData name="Marcel Soer" userId="3e1be210-72eb-460a-ad16-1b24a72b44a4" providerId="ADAL" clId="{2C511D5B-A4EE-4AAF-AE44-43242E39CBD9}" dt="2022-11-09T07:28:20.881" v="30" actId="1076"/>
        <pc:sldMkLst>
          <pc:docMk/>
          <pc:sldMk cId="3592781893" sldId="262"/>
        </pc:sldMkLst>
        <pc:spChg chg="mod">
          <ac:chgData name="Marcel Soer" userId="3e1be210-72eb-460a-ad16-1b24a72b44a4" providerId="ADAL" clId="{2C511D5B-A4EE-4AAF-AE44-43242E39CBD9}" dt="2022-11-09T07:27:29.556" v="25" actId="1076"/>
          <ac:spMkLst>
            <pc:docMk/>
            <pc:sldMk cId="3592781893" sldId="262"/>
            <ac:spMk id="2" creationId="{D296A0FB-E8F0-4862-80A4-9465572D431A}"/>
          </ac:spMkLst>
        </pc:spChg>
        <pc:spChg chg="add del mod">
          <ac:chgData name="Marcel Soer" userId="3e1be210-72eb-460a-ad16-1b24a72b44a4" providerId="ADAL" clId="{2C511D5B-A4EE-4AAF-AE44-43242E39CBD9}" dt="2022-11-09T07:28:20.881" v="30" actId="1076"/>
          <ac:spMkLst>
            <pc:docMk/>
            <pc:sldMk cId="3592781893" sldId="262"/>
            <ac:spMk id="3" creationId="{3948A29A-F4A1-4096-B985-BDE0DE52267A}"/>
          </ac:spMkLst>
        </pc:spChg>
        <pc:spChg chg="mod">
          <ac:chgData name="Marcel Soer" userId="3e1be210-72eb-460a-ad16-1b24a72b44a4" providerId="ADAL" clId="{2C511D5B-A4EE-4AAF-AE44-43242E39CBD9}" dt="2022-11-09T07:26:29.929" v="14" actId="14100"/>
          <ac:spMkLst>
            <pc:docMk/>
            <pc:sldMk cId="3592781893" sldId="262"/>
            <ac:spMk id="6" creationId="{2D108578-80FA-489E-9D91-4072329216CC}"/>
          </ac:spMkLst>
        </pc:spChg>
        <pc:spChg chg="mod">
          <ac:chgData name="Marcel Soer" userId="3e1be210-72eb-460a-ad16-1b24a72b44a4" providerId="ADAL" clId="{2C511D5B-A4EE-4AAF-AE44-43242E39CBD9}" dt="2022-11-09T07:28:01.838" v="29" actId="20577"/>
          <ac:spMkLst>
            <pc:docMk/>
            <pc:sldMk cId="3592781893" sldId="262"/>
            <ac:spMk id="7" creationId="{F07647D2-1A6B-4FB4-83C7-B43A739DA1A4}"/>
          </ac:spMkLst>
        </pc:spChg>
        <pc:spChg chg="mod">
          <ac:chgData name="Marcel Soer" userId="3e1be210-72eb-460a-ad16-1b24a72b44a4" providerId="ADAL" clId="{2C511D5B-A4EE-4AAF-AE44-43242E39CBD9}" dt="2022-11-09T07:26:38.798" v="22" actId="1038"/>
          <ac:spMkLst>
            <pc:docMk/>
            <pc:sldMk cId="3592781893" sldId="262"/>
            <ac:spMk id="9" creationId="{915C8E33-8B49-435F-A141-5C189D308D73}"/>
          </ac:spMkLst>
        </pc:spChg>
        <pc:spChg chg="mod">
          <ac:chgData name="Marcel Soer" userId="3e1be210-72eb-460a-ad16-1b24a72b44a4" providerId="ADAL" clId="{2C511D5B-A4EE-4AAF-AE44-43242E39CBD9}" dt="2022-11-09T07:26:55.897" v="24" actId="1076"/>
          <ac:spMkLst>
            <pc:docMk/>
            <pc:sldMk cId="3592781893" sldId="262"/>
            <ac:spMk id="11" creationId="{5D510278-9BE6-4E6C-AD57-733BA4604C8D}"/>
          </ac:spMkLst>
        </pc:spChg>
        <pc:spChg chg="add del mod">
          <ac:chgData name="Marcel Soer" userId="3e1be210-72eb-460a-ad16-1b24a72b44a4" providerId="ADAL" clId="{2C511D5B-A4EE-4AAF-AE44-43242E39CBD9}" dt="2022-11-09T07:24:25.836" v="4" actId="21"/>
          <ac:spMkLst>
            <pc:docMk/>
            <pc:sldMk cId="3592781893" sldId="262"/>
            <ac:spMk id="14" creationId="{40C565F9-F0C0-4BCC-931C-61446FC7135E}"/>
          </ac:spMkLst>
        </pc:spChg>
        <pc:spChg chg="del mod">
          <ac:chgData name="Marcel Soer" userId="3e1be210-72eb-460a-ad16-1b24a72b44a4" providerId="ADAL" clId="{2C511D5B-A4EE-4AAF-AE44-43242E39CBD9}" dt="2022-11-09T07:24:40.532" v="11" actId="478"/>
          <ac:spMkLst>
            <pc:docMk/>
            <pc:sldMk cId="3592781893" sldId="262"/>
            <ac:spMk id="16" creationId="{87386189-8092-49BD-A2EB-12986FE92D58}"/>
          </ac:spMkLst>
        </pc:spChg>
        <pc:picChg chg="mod">
          <ac:chgData name="Marcel Soer" userId="3e1be210-72eb-460a-ad16-1b24a72b44a4" providerId="ADAL" clId="{2C511D5B-A4EE-4AAF-AE44-43242E39CBD9}" dt="2022-11-09T07:26:52.789" v="23" actId="1076"/>
          <ac:picMkLst>
            <pc:docMk/>
            <pc:sldMk cId="3592781893" sldId="262"/>
            <ac:picMk id="1026" creationId="{CEBDCF97-B295-42A9-9588-5C56C62DB5C6}"/>
          </ac:picMkLst>
        </pc:picChg>
      </pc:sldChg>
      <pc:sldChg chg="addSp delSp modSp new mod delAnim modAnim">
        <pc:chgData name="Marcel Soer" userId="3e1be210-72eb-460a-ad16-1b24a72b44a4" providerId="ADAL" clId="{2C511D5B-A4EE-4AAF-AE44-43242E39CBD9}" dt="2022-11-09T07:40:24.900" v="333" actId="1076"/>
        <pc:sldMkLst>
          <pc:docMk/>
          <pc:sldMk cId="1864890430" sldId="263"/>
        </pc:sldMkLst>
        <pc:spChg chg="add del mod">
          <ac:chgData name="Marcel Soer" userId="3e1be210-72eb-460a-ad16-1b24a72b44a4" providerId="ADAL" clId="{2C511D5B-A4EE-4AAF-AE44-43242E39CBD9}" dt="2022-11-09T07:33:11.972" v="50" actId="27636"/>
          <ac:spMkLst>
            <pc:docMk/>
            <pc:sldMk cId="1864890430" sldId="263"/>
            <ac:spMk id="2" creationId="{A80314E0-3476-4F93-8020-F1A9972EFB2F}"/>
          </ac:spMkLst>
        </pc:spChg>
        <pc:spChg chg="del mod">
          <ac:chgData name="Marcel Soer" userId="3e1be210-72eb-460a-ad16-1b24a72b44a4" providerId="ADAL" clId="{2C511D5B-A4EE-4AAF-AE44-43242E39CBD9}" dt="2022-11-09T07:34:04.818" v="90" actId="478"/>
          <ac:spMkLst>
            <pc:docMk/>
            <pc:sldMk cId="1864890430" sldId="263"/>
            <ac:spMk id="3" creationId="{F3D3F0AA-16EC-4A81-8AE3-1EFB463C64A3}"/>
          </ac:spMkLst>
        </pc:spChg>
        <pc:spChg chg="add del mod">
          <ac:chgData name="Marcel Soer" userId="3e1be210-72eb-460a-ad16-1b24a72b44a4" providerId="ADAL" clId="{2C511D5B-A4EE-4AAF-AE44-43242E39CBD9}" dt="2022-11-09T07:34:07.091" v="91" actId="478"/>
          <ac:spMkLst>
            <pc:docMk/>
            <pc:sldMk cId="1864890430" sldId="263"/>
            <ac:spMk id="5" creationId="{EAD3F9AA-9E81-43E4-96F7-9E34AECE7C32}"/>
          </ac:spMkLst>
        </pc:spChg>
        <pc:spChg chg="add mod">
          <ac:chgData name="Marcel Soer" userId="3e1be210-72eb-460a-ad16-1b24a72b44a4" providerId="ADAL" clId="{2C511D5B-A4EE-4AAF-AE44-43242E39CBD9}" dt="2022-11-09T07:35:35.725" v="170" actId="20577"/>
          <ac:spMkLst>
            <pc:docMk/>
            <pc:sldMk cId="1864890430" sldId="263"/>
            <ac:spMk id="6" creationId="{6B4E6E3B-2472-4E62-BEBC-E2D0A79F4137}"/>
          </ac:spMkLst>
        </pc:spChg>
        <pc:spChg chg="add del mod">
          <ac:chgData name="Marcel Soer" userId="3e1be210-72eb-460a-ad16-1b24a72b44a4" providerId="ADAL" clId="{2C511D5B-A4EE-4AAF-AE44-43242E39CBD9}" dt="2022-11-09T07:34:41.843" v="121" actId="478"/>
          <ac:spMkLst>
            <pc:docMk/>
            <pc:sldMk cId="1864890430" sldId="263"/>
            <ac:spMk id="7" creationId="{415E32B9-9B46-4E4F-BBA2-5E631697F8F1}"/>
          </ac:spMkLst>
        </pc:spChg>
        <pc:spChg chg="add mod">
          <ac:chgData name="Marcel Soer" userId="3e1be210-72eb-460a-ad16-1b24a72b44a4" providerId="ADAL" clId="{2C511D5B-A4EE-4AAF-AE44-43242E39CBD9}" dt="2022-11-09T07:36:06.522" v="222" actId="14100"/>
          <ac:spMkLst>
            <pc:docMk/>
            <pc:sldMk cId="1864890430" sldId="263"/>
            <ac:spMk id="8" creationId="{DF02A2C4-ACFD-49DB-834C-5E50E3C4820A}"/>
          </ac:spMkLst>
        </pc:spChg>
        <pc:spChg chg="add mod">
          <ac:chgData name="Marcel Soer" userId="3e1be210-72eb-460a-ad16-1b24a72b44a4" providerId="ADAL" clId="{2C511D5B-A4EE-4AAF-AE44-43242E39CBD9}" dt="2022-11-09T07:35:59.669" v="221" actId="6549"/>
          <ac:spMkLst>
            <pc:docMk/>
            <pc:sldMk cId="1864890430" sldId="263"/>
            <ac:spMk id="9" creationId="{A9A2F897-A25F-4A10-94F5-B47D367C6141}"/>
          </ac:spMkLst>
        </pc:spChg>
        <pc:spChg chg="add mod">
          <ac:chgData name="Marcel Soer" userId="3e1be210-72eb-460a-ad16-1b24a72b44a4" providerId="ADAL" clId="{2C511D5B-A4EE-4AAF-AE44-43242E39CBD9}" dt="2022-11-09T07:36:33.974" v="227" actId="20577"/>
          <ac:spMkLst>
            <pc:docMk/>
            <pc:sldMk cId="1864890430" sldId="263"/>
            <ac:spMk id="10" creationId="{71D83995-DB93-4291-8912-520E1AB4073C}"/>
          </ac:spMkLst>
        </pc:spChg>
        <pc:spChg chg="add mod">
          <ac:chgData name="Marcel Soer" userId="3e1be210-72eb-460a-ad16-1b24a72b44a4" providerId="ADAL" clId="{2C511D5B-A4EE-4AAF-AE44-43242E39CBD9}" dt="2022-11-09T07:37:45.955" v="241" actId="20577"/>
          <ac:spMkLst>
            <pc:docMk/>
            <pc:sldMk cId="1864890430" sldId="263"/>
            <ac:spMk id="11" creationId="{4765CE16-A6C0-4C52-AA9B-350176353C28}"/>
          </ac:spMkLst>
        </pc:spChg>
        <pc:spChg chg="add mod">
          <ac:chgData name="Marcel Soer" userId="3e1be210-72eb-460a-ad16-1b24a72b44a4" providerId="ADAL" clId="{2C511D5B-A4EE-4AAF-AE44-43242E39CBD9}" dt="2022-11-09T07:38:04.129" v="244" actId="20577"/>
          <ac:spMkLst>
            <pc:docMk/>
            <pc:sldMk cId="1864890430" sldId="263"/>
            <ac:spMk id="12" creationId="{8C785C05-F467-41BB-84FB-3665026318FC}"/>
          </ac:spMkLst>
        </pc:spChg>
        <pc:spChg chg="add mod">
          <ac:chgData name="Marcel Soer" userId="3e1be210-72eb-460a-ad16-1b24a72b44a4" providerId="ADAL" clId="{2C511D5B-A4EE-4AAF-AE44-43242E39CBD9}" dt="2022-11-09T07:38:21.094" v="254" actId="6549"/>
          <ac:spMkLst>
            <pc:docMk/>
            <pc:sldMk cId="1864890430" sldId="263"/>
            <ac:spMk id="13" creationId="{A532B0D8-54DE-4617-88E4-66D8533DC421}"/>
          </ac:spMkLst>
        </pc:spChg>
        <pc:spChg chg="add mod">
          <ac:chgData name="Marcel Soer" userId="3e1be210-72eb-460a-ad16-1b24a72b44a4" providerId="ADAL" clId="{2C511D5B-A4EE-4AAF-AE44-43242E39CBD9}" dt="2022-11-09T07:38:35.858" v="262" actId="6549"/>
          <ac:spMkLst>
            <pc:docMk/>
            <pc:sldMk cId="1864890430" sldId="263"/>
            <ac:spMk id="14" creationId="{DC45B4F4-4BE8-4D4F-A092-BFA582C35E78}"/>
          </ac:spMkLst>
        </pc:spChg>
        <pc:spChg chg="add mod">
          <ac:chgData name="Marcel Soer" userId="3e1be210-72eb-460a-ad16-1b24a72b44a4" providerId="ADAL" clId="{2C511D5B-A4EE-4AAF-AE44-43242E39CBD9}" dt="2022-11-09T07:39:10.665" v="298" actId="20577"/>
          <ac:spMkLst>
            <pc:docMk/>
            <pc:sldMk cId="1864890430" sldId="263"/>
            <ac:spMk id="15" creationId="{305C0D57-3795-4531-9D5B-37E75F602AFC}"/>
          </ac:spMkLst>
        </pc:spChg>
        <pc:spChg chg="add mod">
          <ac:chgData name="Marcel Soer" userId="3e1be210-72eb-460a-ad16-1b24a72b44a4" providerId="ADAL" clId="{2C511D5B-A4EE-4AAF-AE44-43242E39CBD9}" dt="2022-11-09T07:39:04.292" v="296" actId="6549"/>
          <ac:spMkLst>
            <pc:docMk/>
            <pc:sldMk cId="1864890430" sldId="263"/>
            <ac:spMk id="16" creationId="{AF41F7F8-850B-45DA-B5B7-92ADAD8AD341}"/>
          </ac:spMkLst>
        </pc:spChg>
        <pc:spChg chg="add mod">
          <ac:chgData name="Marcel Soer" userId="3e1be210-72eb-460a-ad16-1b24a72b44a4" providerId="ADAL" clId="{2C511D5B-A4EE-4AAF-AE44-43242E39CBD9}" dt="2022-11-09T07:39:29.107" v="323" actId="6549"/>
          <ac:spMkLst>
            <pc:docMk/>
            <pc:sldMk cId="1864890430" sldId="263"/>
            <ac:spMk id="17" creationId="{E3060755-3263-4F1C-A635-61B8297C27AC}"/>
          </ac:spMkLst>
        </pc:spChg>
        <pc:spChg chg="add mod">
          <ac:chgData name="Marcel Soer" userId="3e1be210-72eb-460a-ad16-1b24a72b44a4" providerId="ADAL" clId="{2C511D5B-A4EE-4AAF-AE44-43242E39CBD9}" dt="2022-11-09T07:39:41.776" v="331" actId="6549"/>
          <ac:spMkLst>
            <pc:docMk/>
            <pc:sldMk cId="1864890430" sldId="263"/>
            <ac:spMk id="18" creationId="{65E4FF39-DFB1-486D-A8BD-B1B0CA0249C1}"/>
          </ac:spMkLst>
        </pc:spChg>
        <pc:picChg chg="add mod">
          <ac:chgData name="Marcel Soer" userId="3e1be210-72eb-460a-ad16-1b24a72b44a4" providerId="ADAL" clId="{2C511D5B-A4EE-4AAF-AE44-43242E39CBD9}" dt="2022-11-09T07:40:24.900" v="333" actId="1076"/>
          <ac:picMkLst>
            <pc:docMk/>
            <pc:sldMk cId="1864890430" sldId="263"/>
            <ac:picMk id="19" creationId="{909B0472-9F2A-474E-A5AE-1F239AD42D5C}"/>
          </ac:picMkLst>
        </pc:picChg>
      </pc:sldChg>
      <pc:sldChg chg="addSp delSp modSp new mod modAnim">
        <pc:chgData name="Marcel Soer" userId="3e1be210-72eb-460a-ad16-1b24a72b44a4" providerId="ADAL" clId="{2C511D5B-A4EE-4AAF-AE44-43242E39CBD9}" dt="2022-11-09T08:35:38.850" v="483" actId="1076"/>
        <pc:sldMkLst>
          <pc:docMk/>
          <pc:sldMk cId="2547402643" sldId="264"/>
        </pc:sldMkLst>
        <pc:spChg chg="mod">
          <ac:chgData name="Marcel Soer" userId="3e1be210-72eb-460a-ad16-1b24a72b44a4" providerId="ADAL" clId="{2C511D5B-A4EE-4AAF-AE44-43242E39CBD9}" dt="2022-11-09T08:30:01.346" v="357" actId="14100"/>
          <ac:spMkLst>
            <pc:docMk/>
            <pc:sldMk cId="2547402643" sldId="264"/>
            <ac:spMk id="2" creationId="{5D29432F-1FA3-4F41-BA9F-ED11582D2236}"/>
          </ac:spMkLst>
        </pc:spChg>
        <pc:spChg chg="del mod">
          <ac:chgData name="Marcel Soer" userId="3e1be210-72eb-460a-ad16-1b24a72b44a4" providerId="ADAL" clId="{2C511D5B-A4EE-4AAF-AE44-43242E39CBD9}" dt="2022-11-09T08:29:48.724" v="354" actId="478"/>
          <ac:spMkLst>
            <pc:docMk/>
            <pc:sldMk cId="2547402643" sldId="264"/>
            <ac:spMk id="3" creationId="{66EB7F8B-315A-4BA3-AED9-309CA1E9A0FF}"/>
          </ac:spMkLst>
        </pc:spChg>
        <pc:spChg chg="add mod">
          <ac:chgData name="Marcel Soer" userId="3e1be210-72eb-460a-ad16-1b24a72b44a4" providerId="ADAL" clId="{2C511D5B-A4EE-4AAF-AE44-43242E39CBD9}" dt="2022-11-09T08:33:17.629" v="382" actId="1076"/>
          <ac:spMkLst>
            <pc:docMk/>
            <pc:sldMk cId="2547402643" sldId="264"/>
            <ac:spMk id="10" creationId="{D532FF03-2D5D-44B7-AF5B-98D57F82739F}"/>
          </ac:spMkLst>
        </pc:spChg>
        <pc:spChg chg="add mod">
          <ac:chgData name="Marcel Soer" userId="3e1be210-72eb-460a-ad16-1b24a72b44a4" providerId="ADAL" clId="{2C511D5B-A4EE-4AAF-AE44-43242E39CBD9}" dt="2022-11-09T08:33:31.093" v="386" actId="6549"/>
          <ac:spMkLst>
            <pc:docMk/>
            <pc:sldMk cId="2547402643" sldId="264"/>
            <ac:spMk id="11" creationId="{6E0B95D5-741D-43FB-9D77-0525078D01F7}"/>
          </ac:spMkLst>
        </pc:spChg>
        <pc:spChg chg="add mod">
          <ac:chgData name="Marcel Soer" userId="3e1be210-72eb-460a-ad16-1b24a72b44a4" providerId="ADAL" clId="{2C511D5B-A4EE-4AAF-AE44-43242E39CBD9}" dt="2022-11-09T08:35:26.639" v="478" actId="20577"/>
          <ac:spMkLst>
            <pc:docMk/>
            <pc:sldMk cId="2547402643" sldId="264"/>
            <ac:spMk id="12" creationId="{3EC7C1ED-3FE4-4D94-BD0C-96D94BA68147}"/>
          </ac:spMkLst>
        </pc:spChg>
        <pc:spChg chg="add mod">
          <ac:chgData name="Marcel Soer" userId="3e1be210-72eb-460a-ad16-1b24a72b44a4" providerId="ADAL" clId="{2C511D5B-A4EE-4AAF-AE44-43242E39CBD9}" dt="2022-11-09T08:33:59.011" v="407" actId="6549"/>
          <ac:spMkLst>
            <pc:docMk/>
            <pc:sldMk cId="2547402643" sldId="264"/>
            <ac:spMk id="13" creationId="{05FF7C98-AA28-480D-B62B-0B2DDFC83972}"/>
          </ac:spMkLst>
        </pc:spChg>
        <pc:spChg chg="add mod">
          <ac:chgData name="Marcel Soer" userId="3e1be210-72eb-460a-ad16-1b24a72b44a4" providerId="ADAL" clId="{2C511D5B-A4EE-4AAF-AE44-43242E39CBD9}" dt="2022-11-09T08:34:13.161" v="422" actId="6549"/>
          <ac:spMkLst>
            <pc:docMk/>
            <pc:sldMk cId="2547402643" sldId="264"/>
            <ac:spMk id="14" creationId="{9E460D83-1A60-4D3B-8D4F-E91E6BD69859}"/>
          </ac:spMkLst>
        </pc:spChg>
        <pc:spChg chg="add mod">
          <ac:chgData name="Marcel Soer" userId="3e1be210-72eb-460a-ad16-1b24a72b44a4" providerId="ADAL" clId="{2C511D5B-A4EE-4AAF-AE44-43242E39CBD9}" dt="2022-11-09T08:35:30.455" v="481" actId="20577"/>
          <ac:spMkLst>
            <pc:docMk/>
            <pc:sldMk cId="2547402643" sldId="264"/>
            <ac:spMk id="15" creationId="{1C96D3DC-CAC9-4C56-9C3B-D46D1F56BAE6}"/>
          </ac:spMkLst>
        </pc:spChg>
        <pc:spChg chg="add mod">
          <ac:chgData name="Marcel Soer" userId="3e1be210-72eb-460a-ad16-1b24a72b44a4" providerId="ADAL" clId="{2C511D5B-A4EE-4AAF-AE44-43242E39CBD9}" dt="2022-11-09T08:34:51.864" v="457" actId="1076"/>
          <ac:spMkLst>
            <pc:docMk/>
            <pc:sldMk cId="2547402643" sldId="264"/>
            <ac:spMk id="16" creationId="{90DDE093-8BB9-4E55-9333-AE181053F286}"/>
          </ac:spMkLst>
        </pc:spChg>
        <pc:spChg chg="add mod">
          <ac:chgData name="Marcel Soer" userId="3e1be210-72eb-460a-ad16-1b24a72b44a4" providerId="ADAL" clId="{2C511D5B-A4EE-4AAF-AE44-43242E39CBD9}" dt="2022-11-09T08:35:20.161" v="475" actId="14100"/>
          <ac:spMkLst>
            <pc:docMk/>
            <pc:sldMk cId="2547402643" sldId="264"/>
            <ac:spMk id="17" creationId="{82C7089C-37AC-4412-9E7E-D3C6D2F40BD5}"/>
          </ac:spMkLst>
        </pc:spChg>
        <pc:spChg chg="add mod">
          <ac:chgData name="Marcel Soer" userId="3e1be210-72eb-460a-ad16-1b24a72b44a4" providerId="ADAL" clId="{2C511D5B-A4EE-4AAF-AE44-43242E39CBD9}" dt="2022-11-09T08:35:38.850" v="483" actId="1076"/>
          <ac:spMkLst>
            <pc:docMk/>
            <pc:sldMk cId="2547402643" sldId="264"/>
            <ac:spMk id="18" creationId="{CCBE030B-FCAE-44EF-B48C-E6091C2AFDC7}"/>
          </ac:spMkLst>
        </pc:spChg>
        <pc:picChg chg="add mod">
          <ac:chgData name="Marcel Soer" userId="3e1be210-72eb-460a-ad16-1b24a72b44a4" providerId="ADAL" clId="{2C511D5B-A4EE-4AAF-AE44-43242E39CBD9}" dt="2022-11-09T08:31:21.761" v="363" actId="1076"/>
          <ac:picMkLst>
            <pc:docMk/>
            <pc:sldMk cId="2547402643" sldId="264"/>
            <ac:picMk id="5" creationId="{90C4AAF5-98FA-4E82-8FB0-B1730A1C44EB}"/>
          </ac:picMkLst>
        </pc:picChg>
        <pc:picChg chg="add del mod">
          <ac:chgData name="Marcel Soer" userId="3e1be210-72eb-460a-ad16-1b24a72b44a4" providerId="ADAL" clId="{2C511D5B-A4EE-4AAF-AE44-43242E39CBD9}" dt="2022-11-09T08:31:51.823" v="369" actId="478"/>
          <ac:picMkLst>
            <pc:docMk/>
            <pc:sldMk cId="2547402643" sldId="264"/>
            <ac:picMk id="7" creationId="{F6BEC059-2092-4150-8957-E35A1C859925}"/>
          </ac:picMkLst>
        </pc:picChg>
        <pc:picChg chg="add mod">
          <ac:chgData name="Marcel Soer" userId="3e1be210-72eb-460a-ad16-1b24a72b44a4" providerId="ADAL" clId="{2C511D5B-A4EE-4AAF-AE44-43242E39CBD9}" dt="2022-11-09T08:31:59.970" v="372" actId="1076"/>
          <ac:picMkLst>
            <pc:docMk/>
            <pc:sldMk cId="2547402643" sldId="264"/>
            <ac:picMk id="9" creationId="{004FA58E-1FE2-4EE1-BD54-8D47AFCD3B5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EF58D-B62B-40BB-83AA-9D07CFC4ED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2648" y="557783"/>
            <a:ext cx="10969752" cy="3130807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AC06D3-F571-4213-A2A4-6A1915120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2648" y="3902206"/>
            <a:ext cx="10969752" cy="2240529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10580-AD31-4B8F-8448-55A666AC1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A860-F335-4252-AA00-24FB67ED2982}" type="datetime1">
              <a:rPr lang="en-US" smtClean="0"/>
              <a:t>11/9/2022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C99C8-515A-4FEA-9CD2-6D0BF46CF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2AF1B-1868-4C05-B6C3-9EBF29A50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745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170B0-C1C5-4976-80E8-6B4F90EB3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7593EE-493E-4BCE-8992-24CA63E1E0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0919F-FDDD-42FB-8422-A0665D55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B1048-0047-48CA-88BA-D69B470942CF}" type="datetime1">
              <a:rPr lang="en-US" smtClean="0"/>
              <a:t>11/9/2022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6D38A-35F8-4667-A1F4-49644471E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CC230-78B7-487B-9C95-CB00868F6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933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4CB826-D9AA-4689-B8C0-38D999F0D0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557784"/>
            <a:ext cx="2854452" cy="56434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1F1CDD-16FB-45E0-9887-24374C567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12648" y="557784"/>
            <a:ext cx="7734300" cy="56434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46397-BBD2-4426-B1F5-FD6EA3CDC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83879-648C-49A9-81A2-0EF5946532D0}" type="datetime1">
              <a:rPr lang="en-US" smtClean="0"/>
              <a:t>11/9/2022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B91E4-73D0-4ACD-8F54-00EE6FB1D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28C61-59FE-44D6-A7D6-AAD292232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164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6D384-B2C5-42A4-9774-A931C39BA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D736C-5FCC-43BC-B824-A90F2CC5D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A3A50-B922-45BE-945D-7ED3EBD83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BC802-30E3-4658-9CCA-F873646FEC67}" type="datetime1">
              <a:rPr lang="en-US" smtClean="0"/>
              <a:t>11/9/2022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41F78-20DE-4D53-BB25-79E5C4E1A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43084-C669-4FDF-87D4-F22D36BB8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763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6C559-800C-489A-9174-7901F92B0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57784"/>
            <a:ext cx="10969752" cy="3146400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42B5C3-320B-4CFD-B6A7-A28C7E435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648" y="3902207"/>
            <a:ext cx="10969752" cy="218744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CA372-3F42-4113-A73B-5FDCF93CB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27A3-19CE-4153-81CE-64EB7AB094B3}" type="datetime1">
              <a:rPr lang="en-US" smtClean="0"/>
              <a:t>11/9/2022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A1197-0C78-4878-B086-5D206EA49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B83D8-FD42-44FF-AA20-944A519CC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966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685AA-B5C7-4E3D-85FA-94F3C73E5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AFEEA-6F3F-4630-A950-61C05D2FA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2081369"/>
            <a:ext cx="5410200" cy="40955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C36817-B869-4D19-9EE8-A3166B0E1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2081369"/>
            <a:ext cx="5410200" cy="40955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74146-2374-4321-AEBB-3E9B09D77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9A100-10F6-477E-8847-29D479EF1C92}" type="datetime1">
              <a:rPr lang="en-US" smtClean="0"/>
              <a:t>11/9/2022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2337B-B902-4DC2-BB94-02B8A754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4AD585-B83C-4ECF-AF42-8DDF6996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685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A9ADB-3495-481F-BB4E-9C7128B17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5125"/>
            <a:ext cx="10745788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D6FF4C-26CB-4281-A2F7-6CBE45186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895096"/>
            <a:ext cx="5387975" cy="823912"/>
          </a:xfrm>
        </p:spPr>
        <p:txBody>
          <a:bodyPr anchor="b"/>
          <a:lstStyle>
            <a:lvl1pPr marL="0" indent="0">
              <a:buNone/>
              <a:defRPr sz="2400" b="0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2E72A9-F222-45B4-9355-C04C05864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842211"/>
            <a:ext cx="5387975" cy="33474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99F6E-77AD-4EBC-BAF9-5A43CDEC4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67890" y="1895096"/>
            <a:ext cx="5414510" cy="823912"/>
          </a:xfrm>
        </p:spPr>
        <p:txBody>
          <a:bodyPr anchor="b"/>
          <a:lstStyle>
            <a:lvl1pPr marL="0" indent="0">
              <a:buNone/>
              <a:defRPr sz="2400" b="0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F77677-7169-4591-B047-0678815F48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67890" y="2842211"/>
            <a:ext cx="5414510" cy="33474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82A6EB-0285-4FA4-A00C-A7F716084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28AB-198A-495F-8475-FDB360C9873F}" type="datetime1">
              <a:rPr lang="en-US" smtClean="0"/>
              <a:t>11/9/2022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D39526-82B8-402C-8A2B-82EF8F3F3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5EC9E6-6FF1-4541-9CB1-A2FF9D852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378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70F54-6CED-4251-A0A6-32CCD1213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72C8E6-49D6-46A5-8DC3-B0D8E683C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A235E-F8FD-479F-9FC7-18BE84110877}" type="datetime1">
              <a:rPr lang="en-US" smtClean="0"/>
              <a:t>11/9/2022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883CBA-77CD-4490-A5F3-BAA8FC25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A5FF79-61B6-4693-8547-95B1F2F7A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153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BDCB94-13E9-41CB-88F0-D30A1791D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0F09B-68DA-462E-9DB4-4C9ADAB8CBCC}" type="datetime1">
              <a:rPr lang="en-US" smtClean="0"/>
              <a:t>11/9/2022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4795A4-736C-426D-8559-5AD589275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A2ACD-17F3-4C16-8E77-86EC92CC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12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FCB2E-B68A-48F9-8B20-CDED818FB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457199"/>
            <a:ext cx="4970822" cy="266020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81C83-64B5-4BFD-A163-75C2EA7F8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457200"/>
            <a:ext cx="5483352" cy="574400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5D44AD-E361-48A3-936D-DDA0D5144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2649" y="3329989"/>
            <a:ext cx="4970822" cy="2871216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EED06C-E016-489C-8863-EA1BE998B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C4E36-FABE-47EB-AA7F-C19A93824617}" type="datetime1">
              <a:rPr lang="en-US" smtClean="0"/>
              <a:t>11/9/2022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9161F0-D253-49A7-9A08-7A0A22814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2C61A-B326-40A7-A286-90D0544BB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843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2DF6F-D00F-4CE4-8701-B00627346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457199"/>
            <a:ext cx="4970822" cy="266748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F7AB-F851-4425-8407-996C920E68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457199"/>
            <a:ext cx="5483352" cy="540385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D6CF5-154F-4615-8CDC-E2BFA61FA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2649" y="3322708"/>
            <a:ext cx="4970822" cy="254628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5C400-0D13-495F-8C4E-EC3CDF5F2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9CE6B-5DE6-4A2D-B72E-5E8969F9F56F}" type="datetime1">
              <a:rPr lang="en-US" smtClean="0"/>
              <a:t>11/9/2022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B290D7-98AC-45E5-A7D6-73520AFC7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94276C-2BD2-4C4F-AC04-DD3D73768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128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42E603F-28B7-4831-BF23-65FBAB13D5FB}"/>
              </a:ext>
            </a:extLst>
          </p:cNvPr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D39700F-2B10-4402-A7DD-06EE22458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1" y="232968"/>
            <a:ext cx="9560477" cy="6625032"/>
          </a:xfrm>
          <a:custGeom>
            <a:avLst/>
            <a:gdLst>
              <a:gd name="connsiteX0" fmla="*/ 8831314 w 9263816"/>
              <a:gd name="connsiteY0" fmla="*/ 5943878 h 6858000"/>
              <a:gd name="connsiteX1" fmla="*/ 9179783 w 9263816"/>
              <a:gd name="connsiteY1" fmla="*/ 6086141 h 6858000"/>
              <a:gd name="connsiteX2" fmla="*/ 9260887 w 9263816"/>
              <a:gd name="connsiteY2" fmla="*/ 6279156 h 6858000"/>
              <a:gd name="connsiteX3" fmla="*/ 8925621 w 9263816"/>
              <a:gd name="connsiteY3" fmla="*/ 6708712 h 6858000"/>
              <a:gd name="connsiteX4" fmla="*/ 8496050 w 9263816"/>
              <a:gd name="connsiteY4" fmla="*/ 6373449 h 6858000"/>
              <a:gd name="connsiteX5" fmla="*/ 8831314 w 9263816"/>
              <a:gd name="connsiteY5" fmla="*/ 5943878 h 6858000"/>
              <a:gd name="connsiteX6" fmla="*/ 7397485 w 9263816"/>
              <a:gd name="connsiteY6" fmla="*/ 5931706 h 6858000"/>
              <a:gd name="connsiteX7" fmla="*/ 7917779 w 9263816"/>
              <a:gd name="connsiteY7" fmla="*/ 6191864 h 6858000"/>
              <a:gd name="connsiteX8" fmla="*/ 8013467 w 9263816"/>
              <a:gd name="connsiteY8" fmla="*/ 6375784 h 6858000"/>
              <a:gd name="connsiteX9" fmla="*/ 8021879 w 9263816"/>
              <a:gd name="connsiteY9" fmla="*/ 6753751 h 6858000"/>
              <a:gd name="connsiteX10" fmla="*/ 7981316 w 9263816"/>
              <a:gd name="connsiteY10" fmla="*/ 6858000 h 6858000"/>
              <a:gd name="connsiteX11" fmla="*/ 6819486 w 9263816"/>
              <a:gd name="connsiteY11" fmla="*/ 6858000 h 6858000"/>
              <a:gd name="connsiteX12" fmla="*/ 6785199 w 9263816"/>
              <a:gd name="connsiteY12" fmla="*/ 6781101 h 6858000"/>
              <a:gd name="connsiteX13" fmla="*/ 7196747 w 9263816"/>
              <a:gd name="connsiteY13" fmla="*/ 5964309 h 6858000"/>
              <a:gd name="connsiteX14" fmla="*/ 7397485 w 9263816"/>
              <a:gd name="connsiteY14" fmla="*/ 5931706 h 6858000"/>
              <a:gd name="connsiteX15" fmla="*/ 1505570 w 9263816"/>
              <a:gd name="connsiteY15" fmla="*/ 227178 h 6858000"/>
              <a:gd name="connsiteX16" fmla="*/ 2026489 w 9263816"/>
              <a:gd name="connsiteY16" fmla="*/ 392370 h 6858000"/>
              <a:gd name="connsiteX17" fmla="*/ 2444553 w 9263816"/>
              <a:gd name="connsiteY17" fmla="*/ 1654853 h 6858000"/>
              <a:gd name="connsiteX18" fmla="*/ 3183153 w 9263816"/>
              <a:gd name="connsiteY18" fmla="*/ 2116208 h 6858000"/>
              <a:gd name="connsiteX19" fmla="*/ 4288384 w 9263816"/>
              <a:gd name="connsiteY19" fmla="*/ 1291908 h 6858000"/>
              <a:gd name="connsiteX20" fmla="*/ 5472602 w 9263816"/>
              <a:gd name="connsiteY20" fmla="*/ 1697818 h 6858000"/>
              <a:gd name="connsiteX21" fmla="*/ 5844697 w 9263816"/>
              <a:gd name="connsiteY21" fmla="*/ 3444791 h 6858000"/>
              <a:gd name="connsiteX22" fmla="*/ 6715674 w 9263816"/>
              <a:gd name="connsiteY22" fmla="*/ 4065208 h 6858000"/>
              <a:gd name="connsiteX23" fmla="*/ 8130429 w 9263816"/>
              <a:gd name="connsiteY23" fmla="*/ 4101787 h 6858000"/>
              <a:gd name="connsiteX24" fmla="*/ 8624630 w 9263816"/>
              <a:gd name="connsiteY24" fmla="*/ 4686202 h 6858000"/>
              <a:gd name="connsiteX25" fmla="*/ 8623843 w 9263816"/>
              <a:gd name="connsiteY25" fmla="*/ 4685749 h 6858000"/>
              <a:gd name="connsiteX26" fmla="*/ 8646859 w 9263816"/>
              <a:gd name="connsiteY26" fmla="*/ 4835156 h 6858000"/>
              <a:gd name="connsiteX27" fmla="*/ 8079403 w 9263816"/>
              <a:gd name="connsiteY27" fmla="*/ 5661624 h 6858000"/>
              <a:gd name="connsiteX28" fmla="*/ 6833105 w 9263816"/>
              <a:gd name="connsiteY28" fmla="*/ 5397208 h 6858000"/>
              <a:gd name="connsiteX29" fmla="*/ 5900832 w 9263816"/>
              <a:gd name="connsiteY29" fmla="*/ 5944462 h 6858000"/>
              <a:gd name="connsiteX30" fmla="*/ 6067212 w 9263816"/>
              <a:gd name="connsiteY30" fmla="*/ 6811916 h 6858000"/>
              <a:gd name="connsiteX31" fmla="*/ 6089565 w 9263816"/>
              <a:gd name="connsiteY31" fmla="*/ 6858000 h 6858000"/>
              <a:gd name="connsiteX32" fmla="*/ 0 w 9263816"/>
              <a:gd name="connsiteY32" fmla="*/ 6858000 h 6858000"/>
              <a:gd name="connsiteX33" fmla="*/ 0 w 9263816"/>
              <a:gd name="connsiteY33" fmla="*/ 2181377 h 6858000"/>
              <a:gd name="connsiteX34" fmla="*/ 73069 w 9263816"/>
              <a:gd name="connsiteY34" fmla="*/ 2215839 h 6858000"/>
              <a:gd name="connsiteX35" fmla="*/ 335445 w 9263816"/>
              <a:gd name="connsiteY35" fmla="*/ 2237140 h 6858000"/>
              <a:gd name="connsiteX36" fmla="*/ 752878 w 9263816"/>
              <a:gd name="connsiteY36" fmla="*/ 1445285 h 6858000"/>
              <a:gd name="connsiteX37" fmla="*/ 1202551 w 9263816"/>
              <a:gd name="connsiteY37" fmla="*/ 314229 h 6858000"/>
              <a:gd name="connsiteX38" fmla="*/ 1505570 w 9263816"/>
              <a:gd name="connsiteY38" fmla="*/ 227178 h 6858000"/>
              <a:gd name="connsiteX39" fmla="*/ 3142509 w 9263816"/>
              <a:gd name="connsiteY39" fmla="*/ 68854 h 6858000"/>
              <a:gd name="connsiteX40" fmla="*/ 3490978 w 9263816"/>
              <a:gd name="connsiteY40" fmla="*/ 211117 h 6858000"/>
              <a:gd name="connsiteX41" fmla="*/ 3572083 w 9263816"/>
              <a:gd name="connsiteY41" fmla="*/ 404131 h 6858000"/>
              <a:gd name="connsiteX42" fmla="*/ 3236814 w 9263816"/>
              <a:gd name="connsiteY42" fmla="*/ 833688 h 6858000"/>
              <a:gd name="connsiteX43" fmla="*/ 2807245 w 9263816"/>
              <a:gd name="connsiteY43" fmla="*/ 498425 h 6858000"/>
              <a:gd name="connsiteX44" fmla="*/ 3142509 w 9263816"/>
              <a:gd name="connsiteY44" fmla="*/ 68854 h 6858000"/>
              <a:gd name="connsiteX45" fmla="*/ 0 w 9263816"/>
              <a:gd name="connsiteY45" fmla="*/ 0 h 6858000"/>
              <a:gd name="connsiteX46" fmla="*/ 39858 w 9263816"/>
              <a:gd name="connsiteY46" fmla="*/ 0 h 6858000"/>
              <a:gd name="connsiteX47" fmla="*/ 65022 w 9263816"/>
              <a:gd name="connsiteY47" fmla="*/ 5834 h 6858000"/>
              <a:gd name="connsiteX48" fmla="*/ 389258 w 9263816"/>
              <a:gd name="connsiteY48" fmla="*/ 235630 h 6858000"/>
              <a:gd name="connsiteX49" fmla="*/ 485484 w 9263816"/>
              <a:gd name="connsiteY49" fmla="*/ 420070 h 6858000"/>
              <a:gd name="connsiteX50" fmla="*/ 74229 w 9263816"/>
              <a:gd name="connsiteY50" fmla="*/ 1237955 h 6858000"/>
              <a:gd name="connsiteX51" fmla="*/ 0 w 9263816"/>
              <a:gd name="connsiteY51" fmla="*/ 125447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9263816" h="6858000">
                <a:moveTo>
                  <a:pt x="8831314" y="5943878"/>
                </a:moveTo>
                <a:cubicBezTo>
                  <a:pt x="8964281" y="5927490"/>
                  <a:pt x="9096260" y="5981362"/>
                  <a:pt x="9179783" y="6086141"/>
                </a:cubicBezTo>
                <a:cubicBezTo>
                  <a:pt x="9224074" y="6141769"/>
                  <a:pt x="9252211" y="6208560"/>
                  <a:pt x="9260887" y="6279156"/>
                </a:cubicBezTo>
                <a:cubicBezTo>
                  <a:pt x="9286897" y="6490362"/>
                  <a:pt x="9136845" y="6682672"/>
                  <a:pt x="8925621" y="6708712"/>
                </a:cubicBezTo>
                <a:cubicBezTo>
                  <a:pt x="8714398" y="6734766"/>
                  <a:pt x="8522062" y="6584655"/>
                  <a:pt x="8496050" y="6373449"/>
                </a:cubicBezTo>
                <a:cubicBezTo>
                  <a:pt x="8470038" y="6162229"/>
                  <a:pt x="8620090" y="5969920"/>
                  <a:pt x="8831314" y="5943878"/>
                </a:cubicBezTo>
                <a:close/>
                <a:moveTo>
                  <a:pt x="7397485" y="5931706"/>
                </a:moveTo>
                <a:cubicBezTo>
                  <a:pt x="7598431" y="5931157"/>
                  <a:pt x="7792965" y="6024548"/>
                  <a:pt x="7917779" y="6191864"/>
                </a:cubicBezTo>
                <a:cubicBezTo>
                  <a:pt x="7959204" y="6247714"/>
                  <a:pt x="7991530" y="6309792"/>
                  <a:pt x="8013467" y="6375784"/>
                </a:cubicBezTo>
                <a:cubicBezTo>
                  <a:pt x="8055425" y="6502973"/>
                  <a:pt x="8055748" y="6633888"/>
                  <a:pt x="8021879" y="6753751"/>
                </a:cubicBezTo>
                <a:lnTo>
                  <a:pt x="7981316" y="6858000"/>
                </a:lnTo>
                <a:lnTo>
                  <a:pt x="6819486" y="6858000"/>
                </a:lnTo>
                <a:lnTo>
                  <a:pt x="6785199" y="6781101"/>
                </a:lnTo>
                <a:cubicBezTo>
                  <a:pt x="6673307" y="6441922"/>
                  <a:pt x="6857485" y="6076251"/>
                  <a:pt x="7196747" y="5964309"/>
                </a:cubicBezTo>
                <a:cubicBezTo>
                  <a:pt x="7262809" y="5942509"/>
                  <a:pt x="7330503" y="5931889"/>
                  <a:pt x="7397485" y="5931706"/>
                </a:cubicBezTo>
                <a:close/>
                <a:moveTo>
                  <a:pt x="1505570" y="227178"/>
                </a:moveTo>
                <a:cubicBezTo>
                  <a:pt x="1691018" y="218628"/>
                  <a:pt x="1889853" y="275403"/>
                  <a:pt x="2026489" y="392370"/>
                </a:cubicBezTo>
                <a:cubicBezTo>
                  <a:pt x="2369898" y="685965"/>
                  <a:pt x="2078266" y="1147857"/>
                  <a:pt x="2444553" y="1654853"/>
                </a:cubicBezTo>
                <a:cubicBezTo>
                  <a:pt x="2492906" y="1721679"/>
                  <a:pt x="2800482" y="2144546"/>
                  <a:pt x="3183153" y="2116208"/>
                </a:cubicBezTo>
                <a:cubicBezTo>
                  <a:pt x="3673561" y="2080541"/>
                  <a:pt x="3723222" y="1441614"/>
                  <a:pt x="4288384" y="1291908"/>
                </a:cubicBezTo>
                <a:cubicBezTo>
                  <a:pt x="4689065" y="1185875"/>
                  <a:pt x="5207943" y="1366633"/>
                  <a:pt x="5472602" y="1697818"/>
                </a:cubicBezTo>
                <a:cubicBezTo>
                  <a:pt x="5891294" y="2221754"/>
                  <a:pt x="5408012" y="2790179"/>
                  <a:pt x="5844697" y="3444791"/>
                </a:cubicBezTo>
                <a:cubicBezTo>
                  <a:pt x="6149900" y="3902467"/>
                  <a:pt x="6672672" y="4053594"/>
                  <a:pt x="6715674" y="4065208"/>
                </a:cubicBezTo>
                <a:cubicBezTo>
                  <a:pt x="7326423" y="4232519"/>
                  <a:pt x="7677158" y="3817020"/>
                  <a:pt x="8130429" y="4101787"/>
                </a:cubicBezTo>
                <a:cubicBezTo>
                  <a:pt x="8226340" y="4161985"/>
                  <a:pt x="8536372" y="4356819"/>
                  <a:pt x="8624630" y="4686202"/>
                </a:cubicBezTo>
                <a:lnTo>
                  <a:pt x="8623843" y="4685749"/>
                </a:lnTo>
                <a:cubicBezTo>
                  <a:pt x="8636924" y="4734567"/>
                  <a:pt x="8644635" y="4784678"/>
                  <a:pt x="8646859" y="4835156"/>
                </a:cubicBezTo>
                <a:cubicBezTo>
                  <a:pt x="8662596" y="5196604"/>
                  <a:pt x="8398383" y="5562326"/>
                  <a:pt x="8079403" y="5661624"/>
                </a:cubicBezTo>
                <a:cubicBezTo>
                  <a:pt x="7649807" y="5795217"/>
                  <a:pt x="7430996" y="5350293"/>
                  <a:pt x="6833105" y="5397208"/>
                </a:cubicBezTo>
                <a:cubicBezTo>
                  <a:pt x="6519033" y="5421527"/>
                  <a:pt x="6056658" y="5595550"/>
                  <a:pt x="5900832" y="5944462"/>
                </a:cubicBezTo>
                <a:cubicBezTo>
                  <a:pt x="5770548" y="6236600"/>
                  <a:pt x="5916359" y="6515160"/>
                  <a:pt x="6067212" y="6811916"/>
                </a:cubicBezTo>
                <a:lnTo>
                  <a:pt x="6089565" y="6858000"/>
                </a:lnTo>
                <a:lnTo>
                  <a:pt x="0" y="6858000"/>
                </a:lnTo>
                <a:lnTo>
                  <a:pt x="0" y="2181377"/>
                </a:lnTo>
                <a:lnTo>
                  <a:pt x="73069" y="2215839"/>
                </a:lnTo>
                <a:cubicBezTo>
                  <a:pt x="165116" y="2251829"/>
                  <a:pt x="254486" y="2263171"/>
                  <a:pt x="335445" y="2237140"/>
                </a:cubicBezTo>
                <a:cubicBezTo>
                  <a:pt x="594718" y="2153707"/>
                  <a:pt x="688441" y="1733807"/>
                  <a:pt x="752878" y="1445285"/>
                </a:cubicBezTo>
                <a:cubicBezTo>
                  <a:pt x="925059" y="674068"/>
                  <a:pt x="975076" y="456292"/>
                  <a:pt x="1202551" y="314229"/>
                </a:cubicBezTo>
                <a:cubicBezTo>
                  <a:pt x="1287853" y="260956"/>
                  <a:pt x="1394302" y="232308"/>
                  <a:pt x="1505570" y="227178"/>
                </a:cubicBezTo>
                <a:close/>
                <a:moveTo>
                  <a:pt x="3142509" y="68854"/>
                </a:moveTo>
                <a:cubicBezTo>
                  <a:pt x="3275474" y="52467"/>
                  <a:pt x="3407455" y="106339"/>
                  <a:pt x="3490978" y="211117"/>
                </a:cubicBezTo>
                <a:cubicBezTo>
                  <a:pt x="3535271" y="266744"/>
                  <a:pt x="3563404" y="333535"/>
                  <a:pt x="3572083" y="404131"/>
                </a:cubicBezTo>
                <a:cubicBezTo>
                  <a:pt x="3598092" y="615337"/>
                  <a:pt x="3448040" y="807648"/>
                  <a:pt x="3236814" y="833688"/>
                </a:cubicBezTo>
                <a:cubicBezTo>
                  <a:pt x="3025594" y="859741"/>
                  <a:pt x="2833255" y="709631"/>
                  <a:pt x="2807245" y="498425"/>
                </a:cubicBezTo>
                <a:cubicBezTo>
                  <a:pt x="2781232" y="287207"/>
                  <a:pt x="2931283" y="94896"/>
                  <a:pt x="3142509" y="68854"/>
                </a:cubicBezTo>
                <a:close/>
                <a:moveTo>
                  <a:pt x="0" y="0"/>
                </a:moveTo>
                <a:lnTo>
                  <a:pt x="39858" y="0"/>
                </a:lnTo>
                <a:lnTo>
                  <a:pt x="65022" y="5834"/>
                </a:lnTo>
                <a:cubicBezTo>
                  <a:pt x="191545" y="45606"/>
                  <a:pt x="305874" y="124173"/>
                  <a:pt x="389258" y="235630"/>
                </a:cubicBezTo>
                <a:cubicBezTo>
                  <a:pt x="430983" y="291600"/>
                  <a:pt x="463360" y="353876"/>
                  <a:pt x="485484" y="420070"/>
                </a:cubicBezTo>
                <a:cubicBezTo>
                  <a:pt x="597711" y="759508"/>
                  <a:pt x="413661" y="1125662"/>
                  <a:pt x="74229" y="1237955"/>
                </a:cubicBezTo>
                <a:lnTo>
                  <a:pt x="0" y="1254477"/>
                </a:lnTo>
                <a:close/>
              </a:path>
            </a:pathLst>
          </a:cu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60C036-BBCE-4F9E-AD56-DD36D4407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57784"/>
            <a:ext cx="109728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5D7EC-1E6A-473F-B5A4-18CDFB6CF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2106204"/>
            <a:ext cx="10972800" cy="40365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981C7-34D5-49A4-949D-715FD4BD8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800" kern="1200" cap="all" spc="200" smtClean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F481A142-DA77-4A5F-AD1F-14E6C18F0F5F}" type="datetime1">
              <a:rPr lang="en-US" smtClean="0"/>
              <a:t>11/9/2022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5CE6E-733D-4C60-B40B-C7C10CB5A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800" kern="1200" cap="all" spc="200" dirty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80D8B-7909-4114-8EBA-C3086DC62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34600" y="6356350"/>
            <a:ext cx="1447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800" kern="1200" cap="all" spc="200" smtClean="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1F646F3F-274D-499B-ABBE-824EB4ABDC3D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604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Clr>
          <a:schemeClr val="accent5"/>
        </a:buClr>
        <a:buFont typeface="Avenir Next LT Pro" panose="020B05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indent="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slide" Target="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Background Fill">
            <a:extLst>
              <a:ext uri="{FF2B5EF4-FFF2-40B4-BE49-F238E27FC236}">
                <a16:creationId xmlns:a16="http://schemas.microsoft.com/office/drawing/2014/main" id="{68CA250C-CF5A-4736-9249-D6111F7C55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BB887A-DB02-4431-8FDF-F517505C9E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rgbClr val="AEAEAE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8FFBF85-CA7D-4D04-BFC3-E25E716688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02406" y="557783"/>
            <a:ext cx="5852698" cy="3130807"/>
          </a:xfrm>
        </p:spPr>
        <p:txBody>
          <a:bodyPr>
            <a:normAutofit/>
          </a:bodyPr>
          <a:lstStyle/>
          <a:p>
            <a:r>
              <a:rPr lang="nl-NL" dirty="0"/>
              <a:t>BV 13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18E4E7C-6B61-4447-B291-749813352F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02406" y="3902206"/>
            <a:ext cx="5852698" cy="2240529"/>
          </a:xfrm>
        </p:spPr>
        <p:txBody>
          <a:bodyPr>
            <a:normAutofit/>
          </a:bodyPr>
          <a:lstStyle/>
          <a:p>
            <a:r>
              <a:rPr lang="nl-NL" dirty="0"/>
              <a:t>Afronden</a:t>
            </a:r>
          </a:p>
        </p:txBody>
      </p:sp>
      <p:pic>
        <p:nvPicPr>
          <p:cNvPr id="4" name="Picture 3" descr="Close-up van hinkelen op het trottoir">
            <a:extLst>
              <a:ext uri="{FF2B5EF4-FFF2-40B4-BE49-F238E27FC236}">
                <a16:creationId xmlns:a16="http://schemas.microsoft.com/office/drawing/2014/main" id="{CF6584E8-91E9-EADE-4894-7B5EBC3BD27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926" r="21490" b="-1"/>
          <a:stretch/>
        </p:blipFill>
        <p:spPr>
          <a:xfrm>
            <a:off x="20" y="10"/>
            <a:ext cx="5710632" cy="6857990"/>
          </a:xfrm>
          <a:custGeom>
            <a:avLst/>
            <a:gdLst/>
            <a:ahLst/>
            <a:cxnLst/>
            <a:rect l="l" t="t" r="r" b="b"/>
            <a:pathLst>
              <a:path w="5710652" h="6858000">
                <a:moveTo>
                  <a:pt x="4831301" y="0"/>
                </a:moveTo>
                <a:lnTo>
                  <a:pt x="5696109" y="0"/>
                </a:lnTo>
                <a:lnTo>
                  <a:pt x="5706418" y="42969"/>
                </a:lnTo>
                <a:cubicBezTo>
                  <a:pt x="5714414" y="100391"/>
                  <a:pt x="5711283" y="160329"/>
                  <a:pt x="5695333" y="219852"/>
                </a:cubicBezTo>
                <a:cubicBezTo>
                  <a:pt x="5631536" y="457945"/>
                  <a:pt x="5386806" y="599240"/>
                  <a:pt x="5148712" y="535443"/>
                </a:cubicBezTo>
                <a:cubicBezTo>
                  <a:pt x="4940381" y="479621"/>
                  <a:pt x="4806160" y="285271"/>
                  <a:pt x="4818599" y="78052"/>
                </a:cubicBezTo>
                <a:close/>
                <a:moveTo>
                  <a:pt x="0" y="0"/>
                </a:moveTo>
                <a:lnTo>
                  <a:pt x="545808" y="0"/>
                </a:lnTo>
                <a:lnTo>
                  <a:pt x="4212872" y="0"/>
                </a:lnTo>
                <a:lnTo>
                  <a:pt x="4204748" y="184996"/>
                </a:lnTo>
                <a:cubicBezTo>
                  <a:pt x="4203390" y="263520"/>
                  <a:pt x="4204263" y="341910"/>
                  <a:pt x="4207775" y="419995"/>
                </a:cubicBezTo>
                <a:cubicBezTo>
                  <a:pt x="4220964" y="709488"/>
                  <a:pt x="4449625" y="891535"/>
                  <a:pt x="4655737" y="1068099"/>
                </a:cubicBezTo>
                <a:cubicBezTo>
                  <a:pt x="5169527" y="1508061"/>
                  <a:pt x="5344373" y="2032158"/>
                  <a:pt x="5103604" y="2589405"/>
                </a:cubicBezTo>
                <a:cubicBezTo>
                  <a:pt x="5010230" y="2805523"/>
                  <a:pt x="4828675" y="2993264"/>
                  <a:pt x="4657611" y="3164269"/>
                </a:cubicBezTo>
                <a:cubicBezTo>
                  <a:pt x="4198817" y="3622744"/>
                  <a:pt x="4217616" y="4154456"/>
                  <a:pt x="4499219" y="4641255"/>
                </a:cubicBezTo>
                <a:cubicBezTo>
                  <a:pt x="4699839" y="4986832"/>
                  <a:pt x="4940395" y="5311556"/>
                  <a:pt x="5110950" y="5670858"/>
                </a:cubicBezTo>
                <a:cubicBezTo>
                  <a:pt x="5277001" y="6019042"/>
                  <a:pt x="5375520" y="6366409"/>
                  <a:pt x="5396522" y="6707670"/>
                </a:cubicBezTo>
                <a:lnTo>
                  <a:pt x="5398895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919335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96A0FB-E8F0-4862-80A4-9465572D4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599"/>
            <a:ext cx="10972800" cy="1325563"/>
          </a:xfrm>
        </p:spPr>
        <p:txBody>
          <a:bodyPr/>
          <a:lstStyle/>
          <a:p>
            <a:r>
              <a:rPr lang="nl-NL" dirty="0">
                <a:solidFill>
                  <a:srgbClr val="0070C0"/>
                </a:solidFill>
              </a:rPr>
              <a:t>Afronden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948A29A-F4A1-4096-B985-BDE0DE5226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812" y="1728198"/>
            <a:ext cx="10515600" cy="2542189"/>
          </a:xfrm>
        </p:spPr>
        <p:txBody>
          <a:bodyPr>
            <a:normAutofit/>
          </a:bodyPr>
          <a:lstStyle/>
          <a:p>
            <a:r>
              <a:rPr lang="nl-NL" sz="2600" dirty="0"/>
              <a:t>Afronden op 1 decimaal </a:t>
            </a:r>
            <a:r>
              <a:rPr lang="nl-NL" sz="2600" dirty="0">
                <a:sym typeface="Wingdings" panose="05000000000000000000" pitchFamily="2" charset="2"/>
              </a:rPr>
              <a:t> 1 cijfer achter de komma</a:t>
            </a:r>
          </a:p>
          <a:p>
            <a:r>
              <a:rPr lang="nl-NL" sz="2600" dirty="0">
                <a:sym typeface="Wingdings" panose="05000000000000000000" pitchFamily="2" charset="2"/>
              </a:rPr>
              <a:t>Blijft dat cijfer gelijk of wordt het 1 meer</a:t>
            </a:r>
          </a:p>
          <a:p>
            <a:r>
              <a:rPr lang="nl-NL" sz="2600" dirty="0">
                <a:sym typeface="Wingdings" panose="05000000000000000000" pitchFamily="2" charset="2"/>
              </a:rPr>
              <a:t>Kijk naar het cijfer rechts van het 1</a:t>
            </a:r>
            <a:r>
              <a:rPr lang="nl-NL" sz="2600" baseline="30000" dirty="0">
                <a:sym typeface="Wingdings" panose="05000000000000000000" pitchFamily="2" charset="2"/>
              </a:rPr>
              <a:t>e</a:t>
            </a:r>
            <a:r>
              <a:rPr lang="nl-NL" sz="2600" dirty="0">
                <a:sym typeface="Wingdings" panose="05000000000000000000" pitchFamily="2" charset="2"/>
              </a:rPr>
              <a:t> decimaal:</a:t>
            </a:r>
          </a:p>
          <a:p>
            <a:pPr marL="0" indent="0">
              <a:buNone/>
            </a:pPr>
            <a:endParaRPr lang="nl-NL" dirty="0">
              <a:sym typeface="Wingdings" panose="05000000000000000000" pitchFamily="2" charset="2"/>
            </a:endParaRPr>
          </a:p>
        </p:txBody>
      </p:sp>
      <p:pic>
        <p:nvPicPr>
          <p:cNvPr id="1026" name="Picture 2" descr="Rekenen_afronden">
            <a:extLst>
              <a:ext uri="{FF2B5EF4-FFF2-40B4-BE49-F238E27FC236}">
                <a16:creationId xmlns:a16="http://schemas.microsoft.com/office/drawing/2014/main" id="{CEBDCF97-B295-42A9-9588-5C56C62DB5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1596" y="2262712"/>
            <a:ext cx="4911756" cy="1391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7C52478F-46F9-4CD7-A3BB-174A0D618B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2111" y="4480120"/>
            <a:ext cx="7723818" cy="1972803"/>
          </a:xfrm>
          <a:prstGeom prst="rect">
            <a:avLst/>
          </a:prstGeom>
        </p:spPr>
      </p:pic>
      <p:pic>
        <p:nvPicPr>
          <p:cNvPr id="8" name="Afbeelding 7">
            <a:hlinkClick r:id="rId4" action="ppaction://hlinksldjump"/>
            <a:extLst>
              <a:ext uri="{FF2B5EF4-FFF2-40B4-BE49-F238E27FC236}">
                <a16:creationId xmlns:a16="http://schemas.microsoft.com/office/drawing/2014/main" id="{6506ECE5-0ADD-4B0D-B377-FB9962DE724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2600" y="0"/>
            <a:ext cx="1549400" cy="1549400"/>
          </a:xfrm>
          <a:prstGeom prst="rect">
            <a:avLst/>
          </a:prstGeom>
        </p:spPr>
      </p:pic>
      <p:sp>
        <p:nvSpPr>
          <p:cNvPr id="4" name="Rechthoek 3">
            <a:extLst>
              <a:ext uri="{FF2B5EF4-FFF2-40B4-BE49-F238E27FC236}">
                <a16:creationId xmlns:a16="http://schemas.microsoft.com/office/drawing/2014/main" id="{623A4D2D-C528-4C1D-B500-A1A6F6ED1009}"/>
              </a:ext>
            </a:extLst>
          </p:cNvPr>
          <p:cNvSpPr/>
          <p:nvPr/>
        </p:nvSpPr>
        <p:spPr>
          <a:xfrm>
            <a:off x="4759369" y="937149"/>
            <a:ext cx="48749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Je leert afronden op gehele getallen en decimalen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2D108578-80FA-489E-9D91-4072329216CC}"/>
              </a:ext>
            </a:extLst>
          </p:cNvPr>
          <p:cNvSpPr txBox="1"/>
          <p:nvPr/>
        </p:nvSpPr>
        <p:spPr>
          <a:xfrm>
            <a:off x="754601" y="3435830"/>
            <a:ext cx="18554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/>
              <a:t>3,473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F07647D2-1A6B-4FB4-83C7-B43A739DA1A4}"/>
              </a:ext>
            </a:extLst>
          </p:cNvPr>
          <p:cNvSpPr txBox="1"/>
          <p:nvPr/>
        </p:nvSpPr>
        <p:spPr>
          <a:xfrm>
            <a:off x="2424526" y="3627272"/>
            <a:ext cx="2564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Wordt dat 3,4 of 3,5?</a:t>
            </a:r>
          </a:p>
        </p:txBody>
      </p:sp>
      <p:sp>
        <p:nvSpPr>
          <p:cNvPr id="9" name="Rechthoek: afgeronde hoeken 8">
            <a:extLst>
              <a:ext uri="{FF2B5EF4-FFF2-40B4-BE49-F238E27FC236}">
                <a16:creationId xmlns:a16="http://schemas.microsoft.com/office/drawing/2014/main" id="{915C8E33-8B49-435F-A141-5C189D308D73}"/>
              </a:ext>
            </a:extLst>
          </p:cNvPr>
          <p:cNvSpPr/>
          <p:nvPr/>
        </p:nvSpPr>
        <p:spPr>
          <a:xfrm>
            <a:off x="1611299" y="3513088"/>
            <a:ext cx="328473" cy="636494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: afgeronde hoeken 10">
            <a:extLst>
              <a:ext uri="{FF2B5EF4-FFF2-40B4-BE49-F238E27FC236}">
                <a16:creationId xmlns:a16="http://schemas.microsoft.com/office/drawing/2014/main" id="{5D510278-9BE6-4E6C-AD57-733BA4604C8D}"/>
              </a:ext>
            </a:extLst>
          </p:cNvPr>
          <p:cNvSpPr/>
          <p:nvPr/>
        </p:nvSpPr>
        <p:spPr>
          <a:xfrm>
            <a:off x="9724008" y="2246986"/>
            <a:ext cx="2467992" cy="657287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CA45BF38-9A45-4292-847B-9AE1159BA315}"/>
              </a:ext>
            </a:extLst>
          </p:cNvPr>
          <p:cNvSpPr txBox="1"/>
          <p:nvPr/>
        </p:nvSpPr>
        <p:spPr>
          <a:xfrm>
            <a:off x="2843258" y="4567868"/>
            <a:ext cx="16068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400" dirty="0"/>
              <a:t>3,5</a:t>
            </a:r>
          </a:p>
        </p:txBody>
      </p:sp>
      <p:sp>
        <p:nvSpPr>
          <p:cNvPr id="13" name="Pijl: rechts 12">
            <a:extLst>
              <a:ext uri="{FF2B5EF4-FFF2-40B4-BE49-F238E27FC236}">
                <a16:creationId xmlns:a16="http://schemas.microsoft.com/office/drawing/2014/main" id="{0C8C406E-1A3C-41D3-A006-7D4E036303E8}"/>
              </a:ext>
            </a:extLst>
          </p:cNvPr>
          <p:cNvSpPr/>
          <p:nvPr/>
        </p:nvSpPr>
        <p:spPr>
          <a:xfrm>
            <a:off x="679141" y="4582486"/>
            <a:ext cx="2086252" cy="7694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Rechthoek: afgeronde hoeken 14">
            <a:extLst>
              <a:ext uri="{FF2B5EF4-FFF2-40B4-BE49-F238E27FC236}">
                <a16:creationId xmlns:a16="http://schemas.microsoft.com/office/drawing/2014/main" id="{53F23903-072D-4933-82E0-01AC43AF2B4D}"/>
              </a:ext>
            </a:extLst>
          </p:cNvPr>
          <p:cNvSpPr/>
          <p:nvPr/>
        </p:nvSpPr>
        <p:spPr>
          <a:xfrm>
            <a:off x="4192110" y="4556019"/>
            <a:ext cx="1027959" cy="37511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2781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7" grpId="0"/>
      <p:bldP spid="9" grpId="0" animBg="1"/>
      <p:bldP spid="11" grpId="0" animBg="1"/>
      <p:bldP spid="12" grpId="0"/>
      <p:bldP spid="13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0314E0-3476-4F93-8020-F1A9972EF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153,4993</a:t>
            </a:r>
            <a:br>
              <a:rPr lang="nl-NL" dirty="0"/>
            </a:br>
            <a:endParaRPr lang="nl-NL" dirty="0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6B4E6E3B-2472-4E62-BEBC-E2D0A79F4137}"/>
              </a:ext>
            </a:extLst>
          </p:cNvPr>
          <p:cNvSpPr txBox="1"/>
          <p:nvPr/>
        </p:nvSpPr>
        <p:spPr>
          <a:xfrm>
            <a:off x="609599" y="1698681"/>
            <a:ext cx="41050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Rond af op een heel getal: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DF02A2C4-ACFD-49DB-834C-5E50E3C4820A}"/>
              </a:ext>
            </a:extLst>
          </p:cNvPr>
          <p:cNvSpPr txBox="1"/>
          <p:nvPr/>
        </p:nvSpPr>
        <p:spPr>
          <a:xfrm>
            <a:off x="5493389" y="1687677"/>
            <a:ext cx="14526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153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A9A2F897-A25F-4A10-94F5-B47D367C6141}"/>
              </a:ext>
            </a:extLst>
          </p:cNvPr>
          <p:cNvSpPr txBox="1"/>
          <p:nvPr/>
        </p:nvSpPr>
        <p:spPr>
          <a:xfrm>
            <a:off x="609598" y="2320865"/>
            <a:ext cx="41050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Rond af op een decimaal: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71D83995-DB93-4291-8912-520E1AB4073C}"/>
              </a:ext>
            </a:extLst>
          </p:cNvPr>
          <p:cNvSpPr txBox="1"/>
          <p:nvPr/>
        </p:nvSpPr>
        <p:spPr>
          <a:xfrm>
            <a:off x="5493388" y="2320864"/>
            <a:ext cx="14526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153,5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4765CE16-A6C0-4C52-AA9B-350176353C28}"/>
              </a:ext>
            </a:extLst>
          </p:cNvPr>
          <p:cNvSpPr txBox="1"/>
          <p:nvPr/>
        </p:nvSpPr>
        <p:spPr>
          <a:xfrm>
            <a:off x="609598" y="2943049"/>
            <a:ext cx="41050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Rond af op twee decimalen: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8C785C05-F467-41BB-84FB-3665026318FC}"/>
              </a:ext>
            </a:extLst>
          </p:cNvPr>
          <p:cNvSpPr txBox="1"/>
          <p:nvPr/>
        </p:nvSpPr>
        <p:spPr>
          <a:xfrm>
            <a:off x="5493388" y="2943048"/>
            <a:ext cx="14526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153,50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A532B0D8-54DE-4617-88E4-66D8533DC421}"/>
              </a:ext>
            </a:extLst>
          </p:cNvPr>
          <p:cNvSpPr txBox="1"/>
          <p:nvPr/>
        </p:nvSpPr>
        <p:spPr>
          <a:xfrm>
            <a:off x="609597" y="3565233"/>
            <a:ext cx="41050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Rond af op drie decimalen: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DC45B4F4-4BE8-4D4F-A092-BFA582C35E78}"/>
              </a:ext>
            </a:extLst>
          </p:cNvPr>
          <p:cNvSpPr txBox="1"/>
          <p:nvPr/>
        </p:nvSpPr>
        <p:spPr>
          <a:xfrm>
            <a:off x="5493388" y="3565232"/>
            <a:ext cx="14526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153,499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305C0D57-3795-4531-9D5B-37E75F602AFC}"/>
              </a:ext>
            </a:extLst>
          </p:cNvPr>
          <p:cNvSpPr txBox="1"/>
          <p:nvPr/>
        </p:nvSpPr>
        <p:spPr>
          <a:xfrm>
            <a:off x="609597" y="4187417"/>
            <a:ext cx="41050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Rond af op tientallen: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AF41F7F8-850B-45DA-B5B7-92ADAD8AD341}"/>
              </a:ext>
            </a:extLst>
          </p:cNvPr>
          <p:cNvSpPr txBox="1"/>
          <p:nvPr/>
        </p:nvSpPr>
        <p:spPr>
          <a:xfrm>
            <a:off x="5493388" y="4187416"/>
            <a:ext cx="14526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150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E3060755-3263-4F1C-A635-61B8297C27AC}"/>
              </a:ext>
            </a:extLst>
          </p:cNvPr>
          <p:cNvSpPr txBox="1"/>
          <p:nvPr/>
        </p:nvSpPr>
        <p:spPr>
          <a:xfrm>
            <a:off x="609597" y="4809601"/>
            <a:ext cx="41050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Rond af op honderdtallen: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65E4FF39-DFB1-486D-A8BD-B1B0CA0249C1}"/>
              </a:ext>
            </a:extLst>
          </p:cNvPr>
          <p:cNvSpPr txBox="1"/>
          <p:nvPr/>
        </p:nvSpPr>
        <p:spPr>
          <a:xfrm>
            <a:off x="5493388" y="4809600"/>
            <a:ext cx="14526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200</a:t>
            </a:r>
          </a:p>
        </p:txBody>
      </p:sp>
      <p:pic>
        <p:nvPicPr>
          <p:cNvPr id="19" name="Picture 2" descr="Rekenen_afronden">
            <a:extLst>
              <a:ext uri="{FF2B5EF4-FFF2-40B4-BE49-F238E27FC236}">
                <a16:creationId xmlns:a16="http://schemas.microsoft.com/office/drawing/2014/main" id="{909B0472-9F2A-474E-A5AE-1F239AD42D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4760" y="675851"/>
            <a:ext cx="4911756" cy="1391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4890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29432F-1FA3-4F41-BA9F-ED11582D2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105203"/>
            <a:ext cx="10972800" cy="809198"/>
          </a:xfrm>
        </p:spPr>
        <p:txBody>
          <a:bodyPr/>
          <a:lstStyle/>
          <a:p>
            <a:r>
              <a:rPr lang="nl-NL" dirty="0"/>
              <a:t>Afronden op 5 cent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90C4AAF5-98FA-4E82-8FB0-B1730A1C44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4435" y="914401"/>
            <a:ext cx="8076329" cy="2653234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004FA58E-1FE2-4EE1-BD54-8D47AFCD3B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728" y="3777510"/>
            <a:ext cx="10039927" cy="1887309"/>
          </a:xfrm>
          <a:prstGeom prst="rect">
            <a:avLst/>
          </a:prstGeom>
        </p:spPr>
      </p:pic>
      <p:sp>
        <p:nvSpPr>
          <p:cNvPr id="10" name="Tekstvak 9">
            <a:extLst>
              <a:ext uri="{FF2B5EF4-FFF2-40B4-BE49-F238E27FC236}">
                <a16:creationId xmlns:a16="http://schemas.microsoft.com/office/drawing/2014/main" id="{D532FF03-2D5D-44B7-AF5B-98D57F82739F}"/>
              </a:ext>
            </a:extLst>
          </p:cNvPr>
          <p:cNvSpPr txBox="1"/>
          <p:nvPr/>
        </p:nvSpPr>
        <p:spPr>
          <a:xfrm>
            <a:off x="3055542" y="4192167"/>
            <a:ext cx="1043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32,36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6E0B95D5-741D-43FB-9D77-0525078D01F7}"/>
              </a:ext>
            </a:extLst>
          </p:cNvPr>
          <p:cNvSpPr txBox="1"/>
          <p:nvPr/>
        </p:nvSpPr>
        <p:spPr>
          <a:xfrm>
            <a:off x="6387370" y="4198718"/>
            <a:ext cx="1043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32,35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3EC7C1ED-3FE4-4D94-BD0C-96D94BA68147}"/>
              </a:ext>
            </a:extLst>
          </p:cNvPr>
          <p:cNvSpPr txBox="1"/>
          <p:nvPr/>
        </p:nvSpPr>
        <p:spPr>
          <a:xfrm>
            <a:off x="9197343" y="4222047"/>
            <a:ext cx="1043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32,00</a:t>
            </a: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05FF7C98-AA28-480D-B62B-0B2DDFC83972}"/>
              </a:ext>
            </a:extLst>
          </p:cNvPr>
          <p:cNvSpPr txBox="1"/>
          <p:nvPr/>
        </p:nvSpPr>
        <p:spPr>
          <a:xfrm>
            <a:off x="3055541" y="4721164"/>
            <a:ext cx="1043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513,81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9E460D83-1A60-4D3B-8D4F-E91E6BD69859}"/>
              </a:ext>
            </a:extLst>
          </p:cNvPr>
          <p:cNvSpPr txBox="1"/>
          <p:nvPr/>
        </p:nvSpPr>
        <p:spPr>
          <a:xfrm>
            <a:off x="6387370" y="4719326"/>
            <a:ext cx="1043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513,80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1C96D3DC-CAC9-4C56-9C3B-D46D1F56BAE6}"/>
              </a:ext>
            </a:extLst>
          </p:cNvPr>
          <p:cNvSpPr txBox="1"/>
          <p:nvPr/>
        </p:nvSpPr>
        <p:spPr>
          <a:xfrm>
            <a:off x="9180946" y="4719326"/>
            <a:ext cx="1043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514,00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90DDE093-8BB9-4E55-9333-AE181053F286}"/>
              </a:ext>
            </a:extLst>
          </p:cNvPr>
          <p:cNvSpPr txBox="1"/>
          <p:nvPr/>
        </p:nvSpPr>
        <p:spPr>
          <a:xfrm>
            <a:off x="3055541" y="5198126"/>
            <a:ext cx="13305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42 355,00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82C7089C-37AC-4412-9E7E-D3C6D2F40BD5}"/>
              </a:ext>
            </a:extLst>
          </p:cNvPr>
          <p:cNvSpPr txBox="1"/>
          <p:nvPr/>
        </p:nvSpPr>
        <p:spPr>
          <a:xfrm>
            <a:off x="6443126" y="5227869"/>
            <a:ext cx="13305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42 355,00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CCBE030B-FCAE-44EF-B48C-E6091C2AFDC7}"/>
              </a:ext>
            </a:extLst>
          </p:cNvPr>
          <p:cNvSpPr txBox="1"/>
          <p:nvPr/>
        </p:nvSpPr>
        <p:spPr>
          <a:xfrm>
            <a:off x="9053946" y="5227869"/>
            <a:ext cx="13305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42 355,00</a:t>
            </a:r>
          </a:p>
        </p:txBody>
      </p:sp>
    </p:spTree>
    <p:extLst>
      <p:ext uri="{BB962C8B-B14F-4D97-AF65-F5344CB8AC3E}">
        <p14:creationId xmlns:p14="http://schemas.microsoft.com/office/powerpoint/2010/main" val="2547402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theme/theme1.xml><?xml version="1.0" encoding="utf-8"?>
<a:theme xmlns:a="http://schemas.openxmlformats.org/drawingml/2006/main" name="SplashVTI">
  <a:themeElements>
    <a:clrScheme name="Office">
      <a:dk1>
        <a:srgbClr val="000000"/>
      </a:dk1>
      <a:lt1>
        <a:srgbClr val="FFFFFF"/>
      </a:lt1>
      <a:dk2>
        <a:srgbClr val="1D242E"/>
      </a:dk2>
      <a:lt2>
        <a:srgbClr val="F2F1F1"/>
      </a:lt2>
      <a:accent1>
        <a:srgbClr val="4472C4"/>
      </a:accent1>
      <a:accent2>
        <a:srgbClr val="ED7D31"/>
      </a:accent2>
      <a:accent3>
        <a:srgbClr val="A3A3A3"/>
      </a:accent3>
      <a:accent4>
        <a:srgbClr val="CF9B00"/>
      </a:accent4>
      <a:accent5>
        <a:srgbClr val="5B9BD5"/>
      </a:accent5>
      <a:accent6>
        <a:srgbClr val="70AD47"/>
      </a:accent6>
      <a:hlink>
        <a:srgbClr val="D26012"/>
      </a:hlink>
      <a:folHlink>
        <a:srgbClr val="9A5879"/>
      </a:folHlink>
    </a:clrScheme>
    <a:fontScheme name="Custom 23">
      <a:majorFont>
        <a:latin typeface="Posterama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lashVTI" id="{CD38C481-21EC-466B-953B-A1440B42712A}" vid="{D3E4813C-1D98-48C2-AF59-2D0D78E2550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108</Words>
  <Application>Microsoft Office PowerPoint</Application>
  <PresentationFormat>Breedbeeld</PresentationFormat>
  <Paragraphs>33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Avenir Next LT Pro</vt:lpstr>
      <vt:lpstr>Posterama</vt:lpstr>
      <vt:lpstr>SplashVTI</vt:lpstr>
      <vt:lpstr>BV 13</vt:lpstr>
      <vt:lpstr>Afronden</vt:lpstr>
      <vt:lpstr>153,4993 </vt:lpstr>
      <vt:lpstr>Afronden op 5 cent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BV 6</dc:title>
  <dc:creator>Marcel Soer</dc:creator>
  <cp:lastModifiedBy>Marcel Soer</cp:lastModifiedBy>
  <cp:revision>14</cp:revision>
  <dcterms:created xsi:type="dcterms:W3CDTF">2022-09-26T09:05:04Z</dcterms:created>
  <dcterms:modified xsi:type="dcterms:W3CDTF">2022-11-09T08:36:37Z</dcterms:modified>
</cp:coreProperties>
</file>