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Soer" userId="3e1be210-72eb-460a-ad16-1b24a72b44a4" providerId="ADAL" clId="{2C511D5B-A4EE-4AAF-AE44-43242E39CBD9}"/>
    <pc:docChg chg="undo custSel addSld delSld modSld modShowInfo">
      <pc:chgData name="Marcel Soer" userId="3e1be210-72eb-460a-ad16-1b24a72b44a4" providerId="ADAL" clId="{2C511D5B-A4EE-4AAF-AE44-43242E39CBD9}" dt="2022-11-09T08:35:38.850" v="483" actId="1076"/>
      <pc:docMkLst>
        <pc:docMk/>
      </pc:docMkLst>
      <pc:sldChg chg="addSp delSp modSp del modAnim">
        <pc:chgData name="Marcel Soer" userId="3e1be210-72eb-460a-ad16-1b24a72b44a4" providerId="ADAL" clId="{2C511D5B-A4EE-4AAF-AE44-43242E39CBD9}" dt="2022-11-09T07:24:29.841" v="5" actId="47"/>
        <pc:sldMkLst>
          <pc:docMk/>
          <pc:sldMk cId="347473090" sldId="258"/>
        </pc:sldMkLst>
        <pc:spChg chg="add del mod">
          <ac:chgData name="Marcel Soer" userId="3e1be210-72eb-460a-ad16-1b24a72b44a4" providerId="ADAL" clId="{2C511D5B-A4EE-4AAF-AE44-43242E39CBD9}" dt="2022-11-09T07:24:23.434" v="3"/>
          <ac:spMkLst>
            <pc:docMk/>
            <pc:sldMk cId="347473090" sldId="258"/>
            <ac:spMk id="3" creationId="{C7D1E4FC-DBC9-4817-896C-492927D86E78}"/>
          </ac:spMkLst>
        </pc:spChg>
      </pc:sldChg>
      <pc:sldChg chg="addSp delSp modSp add mod addAnim delAnim">
        <pc:chgData name="Marcel Soer" userId="3e1be210-72eb-460a-ad16-1b24a72b44a4" providerId="ADAL" clId="{2C511D5B-A4EE-4AAF-AE44-43242E39CBD9}" dt="2022-11-09T07:28:20.881" v="30" actId="1076"/>
        <pc:sldMkLst>
          <pc:docMk/>
          <pc:sldMk cId="3592781893" sldId="262"/>
        </pc:sldMkLst>
        <pc:spChg chg="mod">
          <ac:chgData name="Marcel Soer" userId="3e1be210-72eb-460a-ad16-1b24a72b44a4" providerId="ADAL" clId="{2C511D5B-A4EE-4AAF-AE44-43242E39CBD9}" dt="2022-11-09T07:27:29.556" v="25" actId="1076"/>
          <ac:spMkLst>
            <pc:docMk/>
            <pc:sldMk cId="3592781893" sldId="262"/>
            <ac:spMk id="2" creationId="{D296A0FB-E8F0-4862-80A4-9465572D431A}"/>
          </ac:spMkLst>
        </pc:spChg>
        <pc:spChg chg="add del mod">
          <ac:chgData name="Marcel Soer" userId="3e1be210-72eb-460a-ad16-1b24a72b44a4" providerId="ADAL" clId="{2C511D5B-A4EE-4AAF-AE44-43242E39CBD9}" dt="2022-11-09T07:28:20.881" v="30" actId="1076"/>
          <ac:spMkLst>
            <pc:docMk/>
            <pc:sldMk cId="3592781893" sldId="262"/>
            <ac:spMk id="3" creationId="{3948A29A-F4A1-4096-B985-BDE0DE52267A}"/>
          </ac:spMkLst>
        </pc:spChg>
        <pc:spChg chg="mod">
          <ac:chgData name="Marcel Soer" userId="3e1be210-72eb-460a-ad16-1b24a72b44a4" providerId="ADAL" clId="{2C511D5B-A4EE-4AAF-AE44-43242E39CBD9}" dt="2022-11-09T07:26:29.929" v="14" actId="14100"/>
          <ac:spMkLst>
            <pc:docMk/>
            <pc:sldMk cId="3592781893" sldId="262"/>
            <ac:spMk id="6" creationId="{2D108578-80FA-489E-9D91-4072329216CC}"/>
          </ac:spMkLst>
        </pc:spChg>
        <pc:spChg chg="mod">
          <ac:chgData name="Marcel Soer" userId="3e1be210-72eb-460a-ad16-1b24a72b44a4" providerId="ADAL" clId="{2C511D5B-A4EE-4AAF-AE44-43242E39CBD9}" dt="2022-11-09T07:28:01.838" v="29" actId="20577"/>
          <ac:spMkLst>
            <pc:docMk/>
            <pc:sldMk cId="3592781893" sldId="262"/>
            <ac:spMk id="7" creationId="{F07647D2-1A6B-4FB4-83C7-B43A739DA1A4}"/>
          </ac:spMkLst>
        </pc:spChg>
        <pc:spChg chg="mod">
          <ac:chgData name="Marcel Soer" userId="3e1be210-72eb-460a-ad16-1b24a72b44a4" providerId="ADAL" clId="{2C511D5B-A4EE-4AAF-AE44-43242E39CBD9}" dt="2022-11-09T07:26:38.798" v="22" actId="1038"/>
          <ac:spMkLst>
            <pc:docMk/>
            <pc:sldMk cId="3592781893" sldId="262"/>
            <ac:spMk id="9" creationId="{915C8E33-8B49-435F-A141-5C189D308D73}"/>
          </ac:spMkLst>
        </pc:spChg>
        <pc:spChg chg="mod">
          <ac:chgData name="Marcel Soer" userId="3e1be210-72eb-460a-ad16-1b24a72b44a4" providerId="ADAL" clId="{2C511D5B-A4EE-4AAF-AE44-43242E39CBD9}" dt="2022-11-09T07:26:55.897" v="24" actId="1076"/>
          <ac:spMkLst>
            <pc:docMk/>
            <pc:sldMk cId="3592781893" sldId="262"/>
            <ac:spMk id="11" creationId="{5D510278-9BE6-4E6C-AD57-733BA4604C8D}"/>
          </ac:spMkLst>
        </pc:spChg>
        <pc:spChg chg="add del mod">
          <ac:chgData name="Marcel Soer" userId="3e1be210-72eb-460a-ad16-1b24a72b44a4" providerId="ADAL" clId="{2C511D5B-A4EE-4AAF-AE44-43242E39CBD9}" dt="2022-11-09T07:24:25.836" v="4" actId="21"/>
          <ac:spMkLst>
            <pc:docMk/>
            <pc:sldMk cId="3592781893" sldId="262"/>
            <ac:spMk id="14" creationId="{40C565F9-F0C0-4BCC-931C-61446FC7135E}"/>
          </ac:spMkLst>
        </pc:spChg>
        <pc:spChg chg="del mod">
          <ac:chgData name="Marcel Soer" userId="3e1be210-72eb-460a-ad16-1b24a72b44a4" providerId="ADAL" clId="{2C511D5B-A4EE-4AAF-AE44-43242E39CBD9}" dt="2022-11-09T07:24:40.532" v="11" actId="478"/>
          <ac:spMkLst>
            <pc:docMk/>
            <pc:sldMk cId="3592781893" sldId="262"/>
            <ac:spMk id="16" creationId="{87386189-8092-49BD-A2EB-12986FE92D58}"/>
          </ac:spMkLst>
        </pc:spChg>
        <pc:picChg chg="mod">
          <ac:chgData name="Marcel Soer" userId="3e1be210-72eb-460a-ad16-1b24a72b44a4" providerId="ADAL" clId="{2C511D5B-A4EE-4AAF-AE44-43242E39CBD9}" dt="2022-11-09T07:26:52.789" v="23" actId="1076"/>
          <ac:picMkLst>
            <pc:docMk/>
            <pc:sldMk cId="3592781893" sldId="262"/>
            <ac:picMk id="1026" creationId="{CEBDCF97-B295-42A9-9588-5C56C62DB5C6}"/>
          </ac:picMkLst>
        </pc:picChg>
      </pc:sldChg>
      <pc:sldChg chg="addSp delSp modSp new mod delAnim modAnim">
        <pc:chgData name="Marcel Soer" userId="3e1be210-72eb-460a-ad16-1b24a72b44a4" providerId="ADAL" clId="{2C511D5B-A4EE-4AAF-AE44-43242E39CBD9}" dt="2022-11-09T07:40:24.900" v="333" actId="1076"/>
        <pc:sldMkLst>
          <pc:docMk/>
          <pc:sldMk cId="1864890430" sldId="263"/>
        </pc:sldMkLst>
        <pc:spChg chg="add del mod">
          <ac:chgData name="Marcel Soer" userId="3e1be210-72eb-460a-ad16-1b24a72b44a4" providerId="ADAL" clId="{2C511D5B-A4EE-4AAF-AE44-43242E39CBD9}" dt="2022-11-09T07:33:11.972" v="50" actId="27636"/>
          <ac:spMkLst>
            <pc:docMk/>
            <pc:sldMk cId="1864890430" sldId="263"/>
            <ac:spMk id="2" creationId="{A80314E0-3476-4F93-8020-F1A9972EFB2F}"/>
          </ac:spMkLst>
        </pc:spChg>
        <pc:spChg chg="del mod">
          <ac:chgData name="Marcel Soer" userId="3e1be210-72eb-460a-ad16-1b24a72b44a4" providerId="ADAL" clId="{2C511D5B-A4EE-4AAF-AE44-43242E39CBD9}" dt="2022-11-09T07:34:04.818" v="90" actId="478"/>
          <ac:spMkLst>
            <pc:docMk/>
            <pc:sldMk cId="1864890430" sldId="263"/>
            <ac:spMk id="3" creationId="{F3D3F0AA-16EC-4A81-8AE3-1EFB463C64A3}"/>
          </ac:spMkLst>
        </pc:spChg>
        <pc:spChg chg="add del mod">
          <ac:chgData name="Marcel Soer" userId="3e1be210-72eb-460a-ad16-1b24a72b44a4" providerId="ADAL" clId="{2C511D5B-A4EE-4AAF-AE44-43242E39CBD9}" dt="2022-11-09T07:34:07.091" v="91" actId="478"/>
          <ac:spMkLst>
            <pc:docMk/>
            <pc:sldMk cId="1864890430" sldId="263"/>
            <ac:spMk id="5" creationId="{EAD3F9AA-9E81-43E4-96F7-9E34AECE7C32}"/>
          </ac:spMkLst>
        </pc:spChg>
        <pc:spChg chg="add mod">
          <ac:chgData name="Marcel Soer" userId="3e1be210-72eb-460a-ad16-1b24a72b44a4" providerId="ADAL" clId="{2C511D5B-A4EE-4AAF-AE44-43242E39CBD9}" dt="2022-11-09T07:35:35.725" v="170" actId="20577"/>
          <ac:spMkLst>
            <pc:docMk/>
            <pc:sldMk cId="1864890430" sldId="263"/>
            <ac:spMk id="6" creationId="{6B4E6E3B-2472-4E62-BEBC-E2D0A79F4137}"/>
          </ac:spMkLst>
        </pc:spChg>
        <pc:spChg chg="add del mod">
          <ac:chgData name="Marcel Soer" userId="3e1be210-72eb-460a-ad16-1b24a72b44a4" providerId="ADAL" clId="{2C511D5B-A4EE-4AAF-AE44-43242E39CBD9}" dt="2022-11-09T07:34:41.843" v="121" actId="478"/>
          <ac:spMkLst>
            <pc:docMk/>
            <pc:sldMk cId="1864890430" sldId="263"/>
            <ac:spMk id="7" creationId="{415E32B9-9B46-4E4F-BBA2-5E631697F8F1}"/>
          </ac:spMkLst>
        </pc:spChg>
        <pc:spChg chg="add mod">
          <ac:chgData name="Marcel Soer" userId="3e1be210-72eb-460a-ad16-1b24a72b44a4" providerId="ADAL" clId="{2C511D5B-A4EE-4AAF-AE44-43242E39CBD9}" dt="2022-11-09T07:36:06.522" v="222" actId="14100"/>
          <ac:spMkLst>
            <pc:docMk/>
            <pc:sldMk cId="1864890430" sldId="263"/>
            <ac:spMk id="8" creationId="{DF02A2C4-ACFD-49DB-834C-5E50E3C4820A}"/>
          </ac:spMkLst>
        </pc:spChg>
        <pc:spChg chg="add mod">
          <ac:chgData name="Marcel Soer" userId="3e1be210-72eb-460a-ad16-1b24a72b44a4" providerId="ADAL" clId="{2C511D5B-A4EE-4AAF-AE44-43242E39CBD9}" dt="2022-11-09T07:35:59.669" v="221" actId="6549"/>
          <ac:spMkLst>
            <pc:docMk/>
            <pc:sldMk cId="1864890430" sldId="263"/>
            <ac:spMk id="9" creationId="{A9A2F897-A25F-4A10-94F5-B47D367C6141}"/>
          </ac:spMkLst>
        </pc:spChg>
        <pc:spChg chg="add mod">
          <ac:chgData name="Marcel Soer" userId="3e1be210-72eb-460a-ad16-1b24a72b44a4" providerId="ADAL" clId="{2C511D5B-A4EE-4AAF-AE44-43242E39CBD9}" dt="2022-11-09T07:36:33.974" v="227" actId="20577"/>
          <ac:spMkLst>
            <pc:docMk/>
            <pc:sldMk cId="1864890430" sldId="263"/>
            <ac:spMk id="10" creationId="{71D83995-DB93-4291-8912-520E1AB4073C}"/>
          </ac:spMkLst>
        </pc:spChg>
        <pc:spChg chg="add mod">
          <ac:chgData name="Marcel Soer" userId="3e1be210-72eb-460a-ad16-1b24a72b44a4" providerId="ADAL" clId="{2C511D5B-A4EE-4AAF-AE44-43242E39CBD9}" dt="2022-11-09T07:37:45.955" v="241" actId="20577"/>
          <ac:spMkLst>
            <pc:docMk/>
            <pc:sldMk cId="1864890430" sldId="263"/>
            <ac:spMk id="11" creationId="{4765CE16-A6C0-4C52-AA9B-350176353C28}"/>
          </ac:spMkLst>
        </pc:spChg>
        <pc:spChg chg="add mod">
          <ac:chgData name="Marcel Soer" userId="3e1be210-72eb-460a-ad16-1b24a72b44a4" providerId="ADAL" clId="{2C511D5B-A4EE-4AAF-AE44-43242E39CBD9}" dt="2022-11-09T07:38:04.129" v="244" actId="20577"/>
          <ac:spMkLst>
            <pc:docMk/>
            <pc:sldMk cId="1864890430" sldId="263"/>
            <ac:spMk id="12" creationId="{8C785C05-F467-41BB-84FB-3665026318FC}"/>
          </ac:spMkLst>
        </pc:spChg>
        <pc:spChg chg="add mod">
          <ac:chgData name="Marcel Soer" userId="3e1be210-72eb-460a-ad16-1b24a72b44a4" providerId="ADAL" clId="{2C511D5B-A4EE-4AAF-AE44-43242E39CBD9}" dt="2022-11-09T07:38:21.094" v="254" actId="6549"/>
          <ac:spMkLst>
            <pc:docMk/>
            <pc:sldMk cId="1864890430" sldId="263"/>
            <ac:spMk id="13" creationId="{A532B0D8-54DE-4617-88E4-66D8533DC421}"/>
          </ac:spMkLst>
        </pc:spChg>
        <pc:spChg chg="add mod">
          <ac:chgData name="Marcel Soer" userId="3e1be210-72eb-460a-ad16-1b24a72b44a4" providerId="ADAL" clId="{2C511D5B-A4EE-4AAF-AE44-43242E39CBD9}" dt="2022-11-09T07:38:35.858" v="262" actId="6549"/>
          <ac:spMkLst>
            <pc:docMk/>
            <pc:sldMk cId="1864890430" sldId="263"/>
            <ac:spMk id="14" creationId="{DC45B4F4-4BE8-4D4F-A092-BFA582C35E78}"/>
          </ac:spMkLst>
        </pc:spChg>
        <pc:spChg chg="add mod">
          <ac:chgData name="Marcel Soer" userId="3e1be210-72eb-460a-ad16-1b24a72b44a4" providerId="ADAL" clId="{2C511D5B-A4EE-4AAF-AE44-43242E39CBD9}" dt="2022-11-09T07:39:10.665" v="298" actId="20577"/>
          <ac:spMkLst>
            <pc:docMk/>
            <pc:sldMk cId="1864890430" sldId="263"/>
            <ac:spMk id="15" creationId="{305C0D57-3795-4531-9D5B-37E75F602AFC}"/>
          </ac:spMkLst>
        </pc:spChg>
        <pc:spChg chg="add mod">
          <ac:chgData name="Marcel Soer" userId="3e1be210-72eb-460a-ad16-1b24a72b44a4" providerId="ADAL" clId="{2C511D5B-A4EE-4AAF-AE44-43242E39CBD9}" dt="2022-11-09T07:39:04.292" v="296" actId="6549"/>
          <ac:spMkLst>
            <pc:docMk/>
            <pc:sldMk cId="1864890430" sldId="263"/>
            <ac:spMk id="16" creationId="{AF41F7F8-850B-45DA-B5B7-92ADAD8AD341}"/>
          </ac:spMkLst>
        </pc:spChg>
        <pc:spChg chg="add mod">
          <ac:chgData name="Marcel Soer" userId="3e1be210-72eb-460a-ad16-1b24a72b44a4" providerId="ADAL" clId="{2C511D5B-A4EE-4AAF-AE44-43242E39CBD9}" dt="2022-11-09T07:39:29.107" v="323" actId="6549"/>
          <ac:spMkLst>
            <pc:docMk/>
            <pc:sldMk cId="1864890430" sldId="263"/>
            <ac:spMk id="17" creationId="{E3060755-3263-4F1C-A635-61B8297C27AC}"/>
          </ac:spMkLst>
        </pc:spChg>
        <pc:spChg chg="add mod">
          <ac:chgData name="Marcel Soer" userId="3e1be210-72eb-460a-ad16-1b24a72b44a4" providerId="ADAL" clId="{2C511D5B-A4EE-4AAF-AE44-43242E39CBD9}" dt="2022-11-09T07:39:41.776" v="331" actId="6549"/>
          <ac:spMkLst>
            <pc:docMk/>
            <pc:sldMk cId="1864890430" sldId="263"/>
            <ac:spMk id="18" creationId="{65E4FF39-DFB1-486D-A8BD-B1B0CA0249C1}"/>
          </ac:spMkLst>
        </pc:spChg>
        <pc:picChg chg="add mod">
          <ac:chgData name="Marcel Soer" userId="3e1be210-72eb-460a-ad16-1b24a72b44a4" providerId="ADAL" clId="{2C511D5B-A4EE-4AAF-AE44-43242E39CBD9}" dt="2022-11-09T07:40:24.900" v="333" actId="1076"/>
          <ac:picMkLst>
            <pc:docMk/>
            <pc:sldMk cId="1864890430" sldId="263"/>
            <ac:picMk id="19" creationId="{909B0472-9F2A-474E-A5AE-1F239AD42D5C}"/>
          </ac:picMkLst>
        </pc:picChg>
      </pc:sldChg>
      <pc:sldChg chg="addSp delSp modSp new mod modAnim">
        <pc:chgData name="Marcel Soer" userId="3e1be210-72eb-460a-ad16-1b24a72b44a4" providerId="ADAL" clId="{2C511D5B-A4EE-4AAF-AE44-43242E39CBD9}" dt="2022-11-09T08:35:38.850" v="483" actId="1076"/>
        <pc:sldMkLst>
          <pc:docMk/>
          <pc:sldMk cId="2547402643" sldId="264"/>
        </pc:sldMkLst>
        <pc:spChg chg="mod">
          <ac:chgData name="Marcel Soer" userId="3e1be210-72eb-460a-ad16-1b24a72b44a4" providerId="ADAL" clId="{2C511D5B-A4EE-4AAF-AE44-43242E39CBD9}" dt="2022-11-09T08:30:01.346" v="357" actId="14100"/>
          <ac:spMkLst>
            <pc:docMk/>
            <pc:sldMk cId="2547402643" sldId="264"/>
            <ac:spMk id="2" creationId="{5D29432F-1FA3-4F41-BA9F-ED11582D2236}"/>
          </ac:spMkLst>
        </pc:spChg>
        <pc:spChg chg="del mod">
          <ac:chgData name="Marcel Soer" userId="3e1be210-72eb-460a-ad16-1b24a72b44a4" providerId="ADAL" clId="{2C511D5B-A4EE-4AAF-AE44-43242E39CBD9}" dt="2022-11-09T08:29:48.724" v="354" actId="478"/>
          <ac:spMkLst>
            <pc:docMk/>
            <pc:sldMk cId="2547402643" sldId="264"/>
            <ac:spMk id="3" creationId="{66EB7F8B-315A-4BA3-AED9-309CA1E9A0FF}"/>
          </ac:spMkLst>
        </pc:spChg>
        <pc:spChg chg="add mod">
          <ac:chgData name="Marcel Soer" userId="3e1be210-72eb-460a-ad16-1b24a72b44a4" providerId="ADAL" clId="{2C511D5B-A4EE-4AAF-AE44-43242E39CBD9}" dt="2022-11-09T08:33:17.629" v="382" actId="1076"/>
          <ac:spMkLst>
            <pc:docMk/>
            <pc:sldMk cId="2547402643" sldId="264"/>
            <ac:spMk id="10" creationId="{D532FF03-2D5D-44B7-AF5B-98D57F82739F}"/>
          </ac:spMkLst>
        </pc:spChg>
        <pc:spChg chg="add mod">
          <ac:chgData name="Marcel Soer" userId="3e1be210-72eb-460a-ad16-1b24a72b44a4" providerId="ADAL" clId="{2C511D5B-A4EE-4AAF-AE44-43242E39CBD9}" dt="2022-11-09T08:33:31.093" v="386" actId="6549"/>
          <ac:spMkLst>
            <pc:docMk/>
            <pc:sldMk cId="2547402643" sldId="264"/>
            <ac:spMk id="11" creationId="{6E0B95D5-741D-43FB-9D77-0525078D01F7}"/>
          </ac:spMkLst>
        </pc:spChg>
        <pc:spChg chg="add mod">
          <ac:chgData name="Marcel Soer" userId="3e1be210-72eb-460a-ad16-1b24a72b44a4" providerId="ADAL" clId="{2C511D5B-A4EE-4AAF-AE44-43242E39CBD9}" dt="2022-11-09T08:35:26.639" v="478" actId="20577"/>
          <ac:spMkLst>
            <pc:docMk/>
            <pc:sldMk cId="2547402643" sldId="264"/>
            <ac:spMk id="12" creationId="{3EC7C1ED-3FE4-4D94-BD0C-96D94BA68147}"/>
          </ac:spMkLst>
        </pc:spChg>
        <pc:spChg chg="add mod">
          <ac:chgData name="Marcel Soer" userId="3e1be210-72eb-460a-ad16-1b24a72b44a4" providerId="ADAL" clId="{2C511D5B-A4EE-4AAF-AE44-43242E39CBD9}" dt="2022-11-09T08:33:59.011" v="407" actId="6549"/>
          <ac:spMkLst>
            <pc:docMk/>
            <pc:sldMk cId="2547402643" sldId="264"/>
            <ac:spMk id="13" creationId="{05FF7C98-AA28-480D-B62B-0B2DDFC83972}"/>
          </ac:spMkLst>
        </pc:spChg>
        <pc:spChg chg="add mod">
          <ac:chgData name="Marcel Soer" userId="3e1be210-72eb-460a-ad16-1b24a72b44a4" providerId="ADAL" clId="{2C511D5B-A4EE-4AAF-AE44-43242E39CBD9}" dt="2022-11-09T08:34:13.161" v="422" actId="6549"/>
          <ac:spMkLst>
            <pc:docMk/>
            <pc:sldMk cId="2547402643" sldId="264"/>
            <ac:spMk id="14" creationId="{9E460D83-1A60-4D3B-8D4F-E91E6BD69859}"/>
          </ac:spMkLst>
        </pc:spChg>
        <pc:spChg chg="add mod">
          <ac:chgData name="Marcel Soer" userId="3e1be210-72eb-460a-ad16-1b24a72b44a4" providerId="ADAL" clId="{2C511D5B-A4EE-4AAF-AE44-43242E39CBD9}" dt="2022-11-09T08:35:30.455" v="481" actId="20577"/>
          <ac:spMkLst>
            <pc:docMk/>
            <pc:sldMk cId="2547402643" sldId="264"/>
            <ac:spMk id="15" creationId="{1C96D3DC-CAC9-4C56-9C3B-D46D1F56BAE6}"/>
          </ac:spMkLst>
        </pc:spChg>
        <pc:spChg chg="add mod">
          <ac:chgData name="Marcel Soer" userId="3e1be210-72eb-460a-ad16-1b24a72b44a4" providerId="ADAL" clId="{2C511D5B-A4EE-4AAF-AE44-43242E39CBD9}" dt="2022-11-09T08:34:51.864" v="457" actId="1076"/>
          <ac:spMkLst>
            <pc:docMk/>
            <pc:sldMk cId="2547402643" sldId="264"/>
            <ac:spMk id="16" creationId="{90DDE093-8BB9-4E55-9333-AE181053F286}"/>
          </ac:spMkLst>
        </pc:spChg>
        <pc:spChg chg="add mod">
          <ac:chgData name="Marcel Soer" userId="3e1be210-72eb-460a-ad16-1b24a72b44a4" providerId="ADAL" clId="{2C511D5B-A4EE-4AAF-AE44-43242E39CBD9}" dt="2022-11-09T08:35:20.161" v="475" actId="14100"/>
          <ac:spMkLst>
            <pc:docMk/>
            <pc:sldMk cId="2547402643" sldId="264"/>
            <ac:spMk id="17" creationId="{82C7089C-37AC-4412-9E7E-D3C6D2F40BD5}"/>
          </ac:spMkLst>
        </pc:spChg>
        <pc:spChg chg="add mod">
          <ac:chgData name="Marcel Soer" userId="3e1be210-72eb-460a-ad16-1b24a72b44a4" providerId="ADAL" clId="{2C511D5B-A4EE-4AAF-AE44-43242E39CBD9}" dt="2022-11-09T08:35:38.850" v="483" actId="1076"/>
          <ac:spMkLst>
            <pc:docMk/>
            <pc:sldMk cId="2547402643" sldId="264"/>
            <ac:spMk id="18" creationId="{CCBE030B-FCAE-44EF-B48C-E6091C2AFDC7}"/>
          </ac:spMkLst>
        </pc:spChg>
        <pc:picChg chg="add mod">
          <ac:chgData name="Marcel Soer" userId="3e1be210-72eb-460a-ad16-1b24a72b44a4" providerId="ADAL" clId="{2C511D5B-A4EE-4AAF-AE44-43242E39CBD9}" dt="2022-11-09T08:31:21.761" v="363" actId="1076"/>
          <ac:picMkLst>
            <pc:docMk/>
            <pc:sldMk cId="2547402643" sldId="264"/>
            <ac:picMk id="5" creationId="{90C4AAF5-98FA-4E82-8FB0-B1730A1C44EB}"/>
          </ac:picMkLst>
        </pc:picChg>
        <pc:picChg chg="add del mod">
          <ac:chgData name="Marcel Soer" userId="3e1be210-72eb-460a-ad16-1b24a72b44a4" providerId="ADAL" clId="{2C511D5B-A4EE-4AAF-AE44-43242E39CBD9}" dt="2022-11-09T08:31:51.823" v="369" actId="478"/>
          <ac:picMkLst>
            <pc:docMk/>
            <pc:sldMk cId="2547402643" sldId="264"/>
            <ac:picMk id="7" creationId="{F6BEC059-2092-4150-8957-E35A1C859925}"/>
          </ac:picMkLst>
        </pc:picChg>
        <pc:picChg chg="add mod">
          <ac:chgData name="Marcel Soer" userId="3e1be210-72eb-460a-ad16-1b24a72b44a4" providerId="ADAL" clId="{2C511D5B-A4EE-4AAF-AE44-43242E39CBD9}" dt="2022-11-09T08:31:59.970" v="372" actId="1076"/>
          <ac:picMkLst>
            <pc:docMk/>
            <pc:sldMk cId="2547402643" sldId="264"/>
            <ac:picMk id="9" creationId="{004FA58E-1FE2-4EE1-BD54-8D47AFCD3B5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4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3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6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78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2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6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BB887A-DB02-4431-8FDF-F517505C9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FFBF85-CA7D-4D04-BFC3-E25E71668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2406" y="557783"/>
            <a:ext cx="5852698" cy="3130807"/>
          </a:xfrm>
        </p:spPr>
        <p:txBody>
          <a:bodyPr>
            <a:normAutofit/>
          </a:bodyPr>
          <a:lstStyle/>
          <a:p>
            <a:r>
              <a:rPr lang="nl-NL" dirty="0"/>
              <a:t>BV 13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8E4E7C-6B61-4447-B291-749813352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2406" y="3902206"/>
            <a:ext cx="5852698" cy="2240529"/>
          </a:xfrm>
        </p:spPr>
        <p:txBody>
          <a:bodyPr>
            <a:normAutofit/>
          </a:bodyPr>
          <a:lstStyle/>
          <a:p>
            <a:r>
              <a:rPr lang="nl-NL" dirty="0"/>
              <a:t>Afronden</a:t>
            </a:r>
          </a:p>
        </p:txBody>
      </p:sp>
      <p:pic>
        <p:nvPicPr>
          <p:cNvPr id="4" name="Picture 3" descr="Close-up van hinkelen op het trottoir">
            <a:extLst>
              <a:ext uri="{FF2B5EF4-FFF2-40B4-BE49-F238E27FC236}">
                <a16:creationId xmlns:a16="http://schemas.microsoft.com/office/drawing/2014/main" id="{CF6584E8-91E9-EADE-4894-7B5EBC3BD2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26" r="21490" b="-1"/>
          <a:stretch/>
        </p:blipFill>
        <p:spPr>
          <a:xfrm>
            <a:off x="20" y="10"/>
            <a:ext cx="5710632" cy="6857990"/>
          </a:xfrm>
          <a:custGeom>
            <a:avLst/>
            <a:gdLst/>
            <a:ahLst/>
            <a:cxnLst/>
            <a:rect l="l" t="t" r="r" b="b"/>
            <a:pathLst>
              <a:path w="5710652" h="6858000">
                <a:moveTo>
                  <a:pt x="4831301" y="0"/>
                </a:moveTo>
                <a:lnTo>
                  <a:pt x="5696109" y="0"/>
                </a:lnTo>
                <a:lnTo>
                  <a:pt x="5706418" y="42969"/>
                </a:lnTo>
                <a:cubicBezTo>
                  <a:pt x="5714414" y="100391"/>
                  <a:pt x="5711283" y="160329"/>
                  <a:pt x="5695333" y="219852"/>
                </a:cubicBezTo>
                <a:cubicBezTo>
                  <a:pt x="5631536" y="457945"/>
                  <a:pt x="5386806" y="599240"/>
                  <a:pt x="5148712" y="535443"/>
                </a:cubicBezTo>
                <a:cubicBezTo>
                  <a:pt x="4940381" y="479621"/>
                  <a:pt x="4806160" y="285271"/>
                  <a:pt x="4818599" y="78052"/>
                </a:cubicBezTo>
                <a:close/>
                <a:moveTo>
                  <a:pt x="0" y="0"/>
                </a:moveTo>
                <a:lnTo>
                  <a:pt x="545808" y="0"/>
                </a:lnTo>
                <a:lnTo>
                  <a:pt x="4212872" y="0"/>
                </a:lnTo>
                <a:lnTo>
                  <a:pt x="4204748" y="184996"/>
                </a:lnTo>
                <a:cubicBezTo>
                  <a:pt x="4203390" y="263520"/>
                  <a:pt x="4204263" y="341910"/>
                  <a:pt x="4207775" y="419995"/>
                </a:cubicBezTo>
                <a:cubicBezTo>
                  <a:pt x="4220964" y="709488"/>
                  <a:pt x="4449625" y="891535"/>
                  <a:pt x="4655737" y="1068099"/>
                </a:cubicBezTo>
                <a:cubicBezTo>
                  <a:pt x="5169527" y="1508061"/>
                  <a:pt x="5344373" y="2032158"/>
                  <a:pt x="5103604" y="2589405"/>
                </a:cubicBezTo>
                <a:cubicBezTo>
                  <a:pt x="5010230" y="2805523"/>
                  <a:pt x="4828675" y="2993264"/>
                  <a:pt x="4657611" y="3164269"/>
                </a:cubicBezTo>
                <a:cubicBezTo>
                  <a:pt x="4198817" y="3622744"/>
                  <a:pt x="4217616" y="4154456"/>
                  <a:pt x="4499219" y="4641255"/>
                </a:cubicBezTo>
                <a:cubicBezTo>
                  <a:pt x="4699839" y="4986832"/>
                  <a:pt x="4940395" y="5311556"/>
                  <a:pt x="5110950" y="5670858"/>
                </a:cubicBezTo>
                <a:cubicBezTo>
                  <a:pt x="5277001" y="6019042"/>
                  <a:pt x="5375520" y="6366409"/>
                  <a:pt x="5396522" y="6707670"/>
                </a:cubicBezTo>
                <a:lnTo>
                  <a:pt x="539889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9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96A0FB-E8F0-4862-80A4-9465572D4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99"/>
            <a:ext cx="10972800" cy="1325563"/>
          </a:xfrm>
        </p:spPr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Afronden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48A29A-F4A1-4096-B985-BDE0DE522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812" y="1728198"/>
            <a:ext cx="10515600" cy="2542189"/>
          </a:xfrm>
        </p:spPr>
        <p:txBody>
          <a:bodyPr>
            <a:normAutofit/>
          </a:bodyPr>
          <a:lstStyle/>
          <a:p>
            <a:r>
              <a:rPr lang="nl-NL" sz="2600" dirty="0"/>
              <a:t>Afronden op 1 decimaal </a:t>
            </a:r>
            <a:r>
              <a:rPr lang="nl-NL" sz="2600" dirty="0">
                <a:sym typeface="Wingdings" panose="05000000000000000000" pitchFamily="2" charset="2"/>
              </a:rPr>
              <a:t> 1 cijfer achter de komma</a:t>
            </a:r>
          </a:p>
          <a:p>
            <a:r>
              <a:rPr lang="nl-NL" sz="2600" dirty="0">
                <a:sym typeface="Wingdings" panose="05000000000000000000" pitchFamily="2" charset="2"/>
              </a:rPr>
              <a:t>Blijft dat cijfer gelijk of wordt het 1 meer</a:t>
            </a:r>
          </a:p>
          <a:p>
            <a:r>
              <a:rPr lang="nl-NL" sz="2600" dirty="0">
                <a:sym typeface="Wingdings" panose="05000000000000000000" pitchFamily="2" charset="2"/>
              </a:rPr>
              <a:t>Kijk naar het cijfer rechts van het 1</a:t>
            </a:r>
            <a:r>
              <a:rPr lang="nl-NL" sz="2600" baseline="30000" dirty="0">
                <a:sym typeface="Wingdings" panose="05000000000000000000" pitchFamily="2" charset="2"/>
              </a:rPr>
              <a:t>e</a:t>
            </a:r>
            <a:r>
              <a:rPr lang="nl-NL" sz="2600" dirty="0">
                <a:sym typeface="Wingdings" panose="05000000000000000000" pitchFamily="2" charset="2"/>
              </a:rPr>
              <a:t> decimaal: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1026" name="Picture 2" descr="Rekenen_afronden">
            <a:extLst>
              <a:ext uri="{FF2B5EF4-FFF2-40B4-BE49-F238E27FC236}">
                <a16:creationId xmlns:a16="http://schemas.microsoft.com/office/drawing/2014/main" id="{CEBDCF97-B295-42A9-9588-5C56C62DB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596" y="2262712"/>
            <a:ext cx="4911756" cy="139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C52478F-46F9-4CD7-A3BB-174A0D618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111" y="4480120"/>
            <a:ext cx="7723818" cy="1972803"/>
          </a:xfrm>
          <a:prstGeom prst="rect">
            <a:avLst/>
          </a:prstGeom>
        </p:spPr>
      </p:pic>
      <p:pic>
        <p:nvPicPr>
          <p:cNvPr id="8" name="Afbeelding 7">
            <a:hlinkClick r:id="rId4" action="ppaction://hlinksldjump"/>
            <a:extLst>
              <a:ext uri="{FF2B5EF4-FFF2-40B4-BE49-F238E27FC236}">
                <a16:creationId xmlns:a16="http://schemas.microsoft.com/office/drawing/2014/main" id="{6506ECE5-0ADD-4B0D-B377-FB9962DE72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2600" y="0"/>
            <a:ext cx="1549400" cy="1549400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623A4D2D-C528-4C1D-B500-A1A6F6ED1009}"/>
              </a:ext>
            </a:extLst>
          </p:cNvPr>
          <p:cNvSpPr/>
          <p:nvPr/>
        </p:nvSpPr>
        <p:spPr>
          <a:xfrm>
            <a:off x="4759369" y="937149"/>
            <a:ext cx="4874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Je leert afronden op gehele getallen en decimalen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D108578-80FA-489E-9D91-4072329216CC}"/>
              </a:ext>
            </a:extLst>
          </p:cNvPr>
          <p:cNvSpPr txBox="1"/>
          <p:nvPr/>
        </p:nvSpPr>
        <p:spPr>
          <a:xfrm>
            <a:off x="754601" y="3435830"/>
            <a:ext cx="18554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3,473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F07647D2-1A6B-4FB4-83C7-B43A739DA1A4}"/>
              </a:ext>
            </a:extLst>
          </p:cNvPr>
          <p:cNvSpPr txBox="1"/>
          <p:nvPr/>
        </p:nvSpPr>
        <p:spPr>
          <a:xfrm>
            <a:off x="2424526" y="3627272"/>
            <a:ext cx="256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Wordt dat 3,4 of 3,5?</a:t>
            </a:r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915C8E33-8B49-435F-A141-5C189D308D73}"/>
              </a:ext>
            </a:extLst>
          </p:cNvPr>
          <p:cNvSpPr/>
          <p:nvPr/>
        </p:nvSpPr>
        <p:spPr>
          <a:xfrm>
            <a:off x="1611299" y="3513088"/>
            <a:ext cx="328473" cy="63649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5D510278-9BE6-4E6C-AD57-733BA4604C8D}"/>
              </a:ext>
            </a:extLst>
          </p:cNvPr>
          <p:cNvSpPr/>
          <p:nvPr/>
        </p:nvSpPr>
        <p:spPr>
          <a:xfrm>
            <a:off x="9724008" y="2246986"/>
            <a:ext cx="2467992" cy="65728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A45BF38-9A45-4292-847B-9AE1159BA315}"/>
              </a:ext>
            </a:extLst>
          </p:cNvPr>
          <p:cNvSpPr txBox="1"/>
          <p:nvPr/>
        </p:nvSpPr>
        <p:spPr>
          <a:xfrm>
            <a:off x="2843258" y="4567868"/>
            <a:ext cx="16068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3,5</a:t>
            </a:r>
          </a:p>
        </p:txBody>
      </p:sp>
      <p:sp>
        <p:nvSpPr>
          <p:cNvPr id="13" name="Pijl: rechts 12">
            <a:extLst>
              <a:ext uri="{FF2B5EF4-FFF2-40B4-BE49-F238E27FC236}">
                <a16:creationId xmlns:a16="http://schemas.microsoft.com/office/drawing/2014/main" id="{0C8C406E-1A3C-41D3-A006-7D4E036303E8}"/>
              </a:ext>
            </a:extLst>
          </p:cNvPr>
          <p:cNvSpPr/>
          <p:nvPr/>
        </p:nvSpPr>
        <p:spPr>
          <a:xfrm>
            <a:off x="679141" y="4582486"/>
            <a:ext cx="2086252" cy="769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53F23903-072D-4933-82E0-01AC43AF2B4D}"/>
              </a:ext>
            </a:extLst>
          </p:cNvPr>
          <p:cNvSpPr/>
          <p:nvPr/>
        </p:nvSpPr>
        <p:spPr>
          <a:xfrm>
            <a:off x="4192110" y="4556019"/>
            <a:ext cx="1027959" cy="37511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78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  <p:bldP spid="9" grpId="0" animBg="1"/>
      <p:bldP spid="11" grpId="0" animBg="1"/>
      <p:bldP spid="12" grpId="0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314E0-3476-4F93-8020-F1A9972E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153,4993</a:t>
            </a:r>
            <a:br>
              <a:rPr lang="nl-NL" dirty="0"/>
            </a:br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6B4E6E3B-2472-4E62-BEBC-E2D0A79F4137}"/>
              </a:ext>
            </a:extLst>
          </p:cNvPr>
          <p:cNvSpPr txBox="1"/>
          <p:nvPr/>
        </p:nvSpPr>
        <p:spPr>
          <a:xfrm>
            <a:off x="609599" y="1698681"/>
            <a:ext cx="41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Rond af op een heel getal: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F02A2C4-ACFD-49DB-834C-5E50E3C4820A}"/>
              </a:ext>
            </a:extLst>
          </p:cNvPr>
          <p:cNvSpPr txBox="1"/>
          <p:nvPr/>
        </p:nvSpPr>
        <p:spPr>
          <a:xfrm>
            <a:off x="5493389" y="1687677"/>
            <a:ext cx="145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153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9A2F897-A25F-4A10-94F5-B47D367C6141}"/>
              </a:ext>
            </a:extLst>
          </p:cNvPr>
          <p:cNvSpPr txBox="1"/>
          <p:nvPr/>
        </p:nvSpPr>
        <p:spPr>
          <a:xfrm>
            <a:off x="609598" y="2320865"/>
            <a:ext cx="41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Rond af op een decimaal: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1D83995-DB93-4291-8912-520E1AB4073C}"/>
              </a:ext>
            </a:extLst>
          </p:cNvPr>
          <p:cNvSpPr txBox="1"/>
          <p:nvPr/>
        </p:nvSpPr>
        <p:spPr>
          <a:xfrm>
            <a:off x="5493388" y="2320864"/>
            <a:ext cx="145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153,5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765CE16-A6C0-4C52-AA9B-350176353C28}"/>
              </a:ext>
            </a:extLst>
          </p:cNvPr>
          <p:cNvSpPr txBox="1"/>
          <p:nvPr/>
        </p:nvSpPr>
        <p:spPr>
          <a:xfrm>
            <a:off x="609598" y="2943049"/>
            <a:ext cx="41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Rond af op twee decimalen: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C785C05-F467-41BB-84FB-3665026318FC}"/>
              </a:ext>
            </a:extLst>
          </p:cNvPr>
          <p:cNvSpPr txBox="1"/>
          <p:nvPr/>
        </p:nvSpPr>
        <p:spPr>
          <a:xfrm>
            <a:off x="5493388" y="2943048"/>
            <a:ext cx="145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153,50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532B0D8-54DE-4617-88E4-66D8533DC421}"/>
              </a:ext>
            </a:extLst>
          </p:cNvPr>
          <p:cNvSpPr txBox="1"/>
          <p:nvPr/>
        </p:nvSpPr>
        <p:spPr>
          <a:xfrm>
            <a:off x="609597" y="3565233"/>
            <a:ext cx="41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Rond af op drie decimalen: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C45B4F4-4BE8-4D4F-A092-BFA582C35E78}"/>
              </a:ext>
            </a:extLst>
          </p:cNvPr>
          <p:cNvSpPr txBox="1"/>
          <p:nvPr/>
        </p:nvSpPr>
        <p:spPr>
          <a:xfrm>
            <a:off x="5493388" y="3565232"/>
            <a:ext cx="145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153,499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05C0D57-3795-4531-9D5B-37E75F602AFC}"/>
              </a:ext>
            </a:extLst>
          </p:cNvPr>
          <p:cNvSpPr txBox="1"/>
          <p:nvPr/>
        </p:nvSpPr>
        <p:spPr>
          <a:xfrm>
            <a:off x="609597" y="4187417"/>
            <a:ext cx="41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Rond af op tientallen: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F41F7F8-850B-45DA-B5B7-92ADAD8AD341}"/>
              </a:ext>
            </a:extLst>
          </p:cNvPr>
          <p:cNvSpPr txBox="1"/>
          <p:nvPr/>
        </p:nvSpPr>
        <p:spPr>
          <a:xfrm>
            <a:off x="5493388" y="4187416"/>
            <a:ext cx="145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150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3060755-3263-4F1C-A635-61B8297C27AC}"/>
              </a:ext>
            </a:extLst>
          </p:cNvPr>
          <p:cNvSpPr txBox="1"/>
          <p:nvPr/>
        </p:nvSpPr>
        <p:spPr>
          <a:xfrm>
            <a:off x="609597" y="4809601"/>
            <a:ext cx="4105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Rond af op honderdtallen: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5E4FF39-DFB1-486D-A8BD-B1B0CA0249C1}"/>
              </a:ext>
            </a:extLst>
          </p:cNvPr>
          <p:cNvSpPr txBox="1"/>
          <p:nvPr/>
        </p:nvSpPr>
        <p:spPr>
          <a:xfrm>
            <a:off x="5493388" y="4809600"/>
            <a:ext cx="1452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200</a:t>
            </a:r>
          </a:p>
        </p:txBody>
      </p:sp>
      <p:pic>
        <p:nvPicPr>
          <p:cNvPr id="19" name="Picture 2" descr="Rekenen_afronden">
            <a:extLst>
              <a:ext uri="{FF2B5EF4-FFF2-40B4-BE49-F238E27FC236}">
                <a16:creationId xmlns:a16="http://schemas.microsoft.com/office/drawing/2014/main" id="{909B0472-9F2A-474E-A5AE-1F239AD42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760" y="675851"/>
            <a:ext cx="4911756" cy="139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89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9432F-1FA3-4F41-BA9F-ED11582D2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5203"/>
            <a:ext cx="10972800" cy="809198"/>
          </a:xfrm>
        </p:spPr>
        <p:txBody>
          <a:bodyPr/>
          <a:lstStyle/>
          <a:p>
            <a:r>
              <a:rPr lang="nl-NL" dirty="0"/>
              <a:t>Afronden op 5 cent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0C4AAF5-98FA-4E82-8FB0-B1730A1C4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35" y="914401"/>
            <a:ext cx="8076329" cy="265323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004FA58E-1FE2-4EE1-BD54-8D47AFCD3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28" y="3777510"/>
            <a:ext cx="10039927" cy="1887309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D532FF03-2D5D-44B7-AF5B-98D57F82739F}"/>
              </a:ext>
            </a:extLst>
          </p:cNvPr>
          <p:cNvSpPr txBox="1"/>
          <p:nvPr/>
        </p:nvSpPr>
        <p:spPr>
          <a:xfrm>
            <a:off x="3055542" y="4192167"/>
            <a:ext cx="104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32,36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E0B95D5-741D-43FB-9D77-0525078D01F7}"/>
              </a:ext>
            </a:extLst>
          </p:cNvPr>
          <p:cNvSpPr txBox="1"/>
          <p:nvPr/>
        </p:nvSpPr>
        <p:spPr>
          <a:xfrm>
            <a:off x="6387370" y="4198718"/>
            <a:ext cx="104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32,35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EC7C1ED-3FE4-4D94-BD0C-96D94BA68147}"/>
              </a:ext>
            </a:extLst>
          </p:cNvPr>
          <p:cNvSpPr txBox="1"/>
          <p:nvPr/>
        </p:nvSpPr>
        <p:spPr>
          <a:xfrm>
            <a:off x="9197343" y="4222047"/>
            <a:ext cx="104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32,00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05FF7C98-AA28-480D-B62B-0B2DDFC83972}"/>
              </a:ext>
            </a:extLst>
          </p:cNvPr>
          <p:cNvSpPr txBox="1"/>
          <p:nvPr/>
        </p:nvSpPr>
        <p:spPr>
          <a:xfrm>
            <a:off x="3055541" y="4721164"/>
            <a:ext cx="104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513,81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E460D83-1A60-4D3B-8D4F-E91E6BD69859}"/>
              </a:ext>
            </a:extLst>
          </p:cNvPr>
          <p:cNvSpPr txBox="1"/>
          <p:nvPr/>
        </p:nvSpPr>
        <p:spPr>
          <a:xfrm>
            <a:off x="6387370" y="4719326"/>
            <a:ext cx="104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513,80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C96D3DC-CAC9-4C56-9C3B-D46D1F56BAE6}"/>
              </a:ext>
            </a:extLst>
          </p:cNvPr>
          <p:cNvSpPr txBox="1"/>
          <p:nvPr/>
        </p:nvSpPr>
        <p:spPr>
          <a:xfrm>
            <a:off x="9180946" y="4719326"/>
            <a:ext cx="104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514,00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0DDE093-8BB9-4E55-9333-AE181053F286}"/>
              </a:ext>
            </a:extLst>
          </p:cNvPr>
          <p:cNvSpPr txBox="1"/>
          <p:nvPr/>
        </p:nvSpPr>
        <p:spPr>
          <a:xfrm>
            <a:off x="3055541" y="5198126"/>
            <a:ext cx="133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42 355,00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2C7089C-37AC-4412-9E7E-D3C6D2F40BD5}"/>
              </a:ext>
            </a:extLst>
          </p:cNvPr>
          <p:cNvSpPr txBox="1"/>
          <p:nvPr/>
        </p:nvSpPr>
        <p:spPr>
          <a:xfrm>
            <a:off x="6443126" y="5227869"/>
            <a:ext cx="133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42 355,00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CCBE030B-FCAE-44EF-B48C-E6091C2AFDC7}"/>
              </a:ext>
            </a:extLst>
          </p:cNvPr>
          <p:cNvSpPr txBox="1"/>
          <p:nvPr/>
        </p:nvSpPr>
        <p:spPr>
          <a:xfrm>
            <a:off x="9053946" y="5227869"/>
            <a:ext cx="133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42 355,00</a:t>
            </a:r>
          </a:p>
        </p:txBody>
      </p:sp>
    </p:spTree>
    <p:extLst>
      <p:ext uri="{BB962C8B-B14F-4D97-AF65-F5344CB8AC3E}">
        <p14:creationId xmlns:p14="http://schemas.microsoft.com/office/powerpoint/2010/main" val="254740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Spla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108</Words>
  <Application>Microsoft Office PowerPoint</Application>
  <PresentationFormat>Breedbeeld</PresentationFormat>
  <Paragraphs>33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Posterama</vt:lpstr>
      <vt:lpstr>SplashVTI</vt:lpstr>
      <vt:lpstr>BV 13</vt:lpstr>
      <vt:lpstr>Afronden</vt:lpstr>
      <vt:lpstr>153,4993 </vt:lpstr>
      <vt:lpstr>Afronden op 5 cent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BV 6</dc:title>
  <dc:creator>Marcel Soer</dc:creator>
  <cp:lastModifiedBy>Marcel Soer</cp:lastModifiedBy>
  <cp:revision>14</cp:revision>
  <dcterms:created xsi:type="dcterms:W3CDTF">2022-09-26T09:05:04Z</dcterms:created>
  <dcterms:modified xsi:type="dcterms:W3CDTF">2022-11-09T08:36:37Z</dcterms:modified>
</cp:coreProperties>
</file>